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59" r:id="rId8"/>
    <p:sldId id="266" r:id="rId9"/>
    <p:sldId id="260" r:id="rId10"/>
    <p:sldId id="267" r:id="rId11"/>
    <p:sldId id="261" r:id="rId12"/>
    <p:sldId id="262" r:id="rId13"/>
    <p:sldId id="263" r:id="rId14"/>
    <p:sldId id="264" r:id="rId15"/>
    <p:sldId id="26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60742-E829-4A7A-90A9-AB934DB0BE43}" v="63" dt="2022-12-12T12:45:59.551"/>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91" autoAdjust="0"/>
  </p:normalViewPr>
  <p:slideViewPr>
    <p:cSldViewPr snapToGrid="0" showGuides="1">
      <p:cViewPr varScale="1">
        <p:scale>
          <a:sx n="118" d="100"/>
          <a:sy n="118" d="100"/>
        </p:scale>
        <p:origin x="312" y="13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A ALEXANDER SMITH" userId="9eb223fee9fbc287" providerId="LiveId" clId="{44560742-E829-4A7A-90A9-AB934DB0BE43}"/>
    <pc:docChg chg="custSel addSld delSld modSld">
      <pc:chgData name="ANGELA ALEXANDER SMITH" userId="9eb223fee9fbc287" providerId="LiveId" clId="{44560742-E829-4A7A-90A9-AB934DB0BE43}" dt="2022-12-12T12:49:22.945" v="2116" actId="27636"/>
      <pc:docMkLst>
        <pc:docMk/>
      </pc:docMkLst>
      <pc:sldChg chg="addSp delSp modSp mod">
        <pc:chgData name="ANGELA ALEXANDER SMITH" userId="9eb223fee9fbc287" providerId="LiveId" clId="{44560742-E829-4A7A-90A9-AB934DB0BE43}" dt="2022-12-12T12:49:22.945" v="2116" actId="27636"/>
        <pc:sldMkLst>
          <pc:docMk/>
          <pc:sldMk cId="3513899452" sldId="257"/>
        </pc:sldMkLst>
        <pc:spChg chg="mod">
          <ac:chgData name="ANGELA ALEXANDER SMITH" userId="9eb223fee9fbc287" providerId="LiveId" clId="{44560742-E829-4A7A-90A9-AB934DB0BE43}" dt="2022-12-12T12:49:22.945" v="2116" actId="27636"/>
          <ac:spMkLst>
            <pc:docMk/>
            <pc:sldMk cId="3513899452" sldId="257"/>
            <ac:spMk id="8" creationId="{8C6F4D11-B103-E89D-E29C-ED4AF276B667}"/>
          </ac:spMkLst>
        </pc:spChg>
        <pc:spChg chg="del">
          <ac:chgData name="ANGELA ALEXANDER SMITH" userId="9eb223fee9fbc287" providerId="LiveId" clId="{44560742-E829-4A7A-90A9-AB934DB0BE43}" dt="2022-12-12T11:30:25.259" v="1" actId="22"/>
          <ac:spMkLst>
            <pc:docMk/>
            <pc:sldMk cId="3513899452" sldId="257"/>
            <ac:spMk id="9" creationId="{691D7004-B378-45C1-97A9-E1EB29F1E912}"/>
          </ac:spMkLst>
        </pc:spChg>
        <pc:spChg chg="add mod">
          <ac:chgData name="ANGELA ALEXANDER SMITH" userId="9eb223fee9fbc287" providerId="LiveId" clId="{44560742-E829-4A7A-90A9-AB934DB0BE43}" dt="2022-12-12T11:29:37.911" v="0" actId="571"/>
          <ac:spMkLst>
            <pc:docMk/>
            <pc:sldMk cId="3513899452" sldId="257"/>
            <ac:spMk id="10" creationId="{DDE17B98-4515-AE02-7020-4B3BE0F2F0D6}"/>
          </ac:spMkLst>
        </pc:spChg>
        <pc:picChg chg="add mod ord modCrop">
          <ac:chgData name="ANGELA ALEXANDER SMITH" userId="9eb223fee9fbc287" providerId="LiveId" clId="{44560742-E829-4A7A-90A9-AB934DB0BE43}" dt="2022-12-12T11:30:25.259" v="1" actId="22"/>
          <ac:picMkLst>
            <pc:docMk/>
            <pc:sldMk cId="3513899452" sldId="257"/>
            <ac:picMk id="12" creationId="{A80FA641-1623-5FC0-89A0-6051D5994EBA}"/>
          </ac:picMkLst>
        </pc:picChg>
      </pc:sldChg>
      <pc:sldChg chg="addSp delSp modSp new del mod modClrScheme chgLayout">
        <pc:chgData name="ANGELA ALEXANDER SMITH" userId="9eb223fee9fbc287" providerId="LiveId" clId="{44560742-E829-4A7A-90A9-AB934DB0BE43}" dt="2022-12-12T11:32:41.759" v="119" actId="2696"/>
        <pc:sldMkLst>
          <pc:docMk/>
          <pc:sldMk cId="2023455081" sldId="258"/>
        </pc:sldMkLst>
        <pc:spChg chg="mod ord">
          <ac:chgData name="ANGELA ALEXANDER SMITH" userId="9eb223fee9fbc287" providerId="LiveId" clId="{44560742-E829-4A7A-90A9-AB934DB0BE43}" dt="2022-12-12T11:31:56.748" v="27" actId="700"/>
          <ac:spMkLst>
            <pc:docMk/>
            <pc:sldMk cId="2023455081" sldId="258"/>
            <ac:spMk id="2" creationId="{36D43396-5BED-3943-FF1E-A4C15B762482}"/>
          </ac:spMkLst>
        </pc:spChg>
        <pc:spChg chg="mod ord">
          <ac:chgData name="ANGELA ALEXANDER SMITH" userId="9eb223fee9fbc287" providerId="LiveId" clId="{44560742-E829-4A7A-90A9-AB934DB0BE43}" dt="2022-12-12T11:31:56.748" v="27" actId="700"/>
          <ac:spMkLst>
            <pc:docMk/>
            <pc:sldMk cId="2023455081" sldId="258"/>
            <ac:spMk id="3" creationId="{0A499BB4-C983-58E5-9C3D-D8945F08F94F}"/>
          </ac:spMkLst>
        </pc:spChg>
        <pc:spChg chg="del">
          <ac:chgData name="ANGELA ALEXANDER SMITH" userId="9eb223fee9fbc287" providerId="LiveId" clId="{44560742-E829-4A7A-90A9-AB934DB0BE43}" dt="2022-12-12T11:31:56.748" v="27" actId="700"/>
          <ac:spMkLst>
            <pc:docMk/>
            <pc:sldMk cId="2023455081" sldId="258"/>
            <ac:spMk id="4" creationId="{5CEBBA55-8B00-3C55-7AE7-726161E988E1}"/>
          </ac:spMkLst>
        </pc:spChg>
        <pc:spChg chg="del">
          <ac:chgData name="ANGELA ALEXANDER SMITH" userId="9eb223fee9fbc287" providerId="LiveId" clId="{44560742-E829-4A7A-90A9-AB934DB0BE43}" dt="2022-12-12T11:31:56.748" v="27" actId="700"/>
          <ac:spMkLst>
            <pc:docMk/>
            <pc:sldMk cId="2023455081" sldId="258"/>
            <ac:spMk id="5" creationId="{4831688E-A98A-0A8E-512C-3FC865C1DDE9}"/>
          </ac:spMkLst>
        </pc:spChg>
        <pc:spChg chg="del">
          <ac:chgData name="ANGELA ALEXANDER SMITH" userId="9eb223fee9fbc287" providerId="LiveId" clId="{44560742-E829-4A7A-90A9-AB934DB0BE43}" dt="2022-12-12T11:31:56.748" v="27" actId="700"/>
          <ac:spMkLst>
            <pc:docMk/>
            <pc:sldMk cId="2023455081" sldId="258"/>
            <ac:spMk id="6" creationId="{7825B352-D280-901F-7CFC-1C5213EFE373}"/>
          </ac:spMkLst>
        </pc:spChg>
        <pc:picChg chg="add mod">
          <ac:chgData name="ANGELA ALEXANDER SMITH" userId="9eb223fee9fbc287" providerId="LiveId" clId="{44560742-E829-4A7A-90A9-AB934DB0BE43}" dt="2022-12-12T11:32:31.717" v="118" actId="29295"/>
          <ac:picMkLst>
            <pc:docMk/>
            <pc:sldMk cId="2023455081" sldId="258"/>
            <ac:picMk id="7" creationId="{E0F92C8D-E0E1-C48C-5513-C6AB4B0A0D8C}"/>
          </ac:picMkLst>
        </pc:picChg>
      </pc:sldChg>
      <pc:sldChg chg="addSp delSp modSp new mod modClrScheme chgLayout">
        <pc:chgData name="ANGELA ALEXANDER SMITH" userId="9eb223fee9fbc287" providerId="LiveId" clId="{44560742-E829-4A7A-90A9-AB934DB0BE43}" dt="2022-12-12T11:40:32.108" v="482" actId="14100"/>
        <pc:sldMkLst>
          <pc:docMk/>
          <pc:sldMk cId="3809548210" sldId="258"/>
        </pc:sldMkLst>
        <pc:spChg chg="mod ord">
          <ac:chgData name="ANGELA ALEXANDER SMITH" userId="9eb223fee9fbc287" providerId="LiveId" clId="{44560742-E829-4A7A-90A9-AB934DB0BE43}" dt="2022-12-12T11:32:56.529" v="121" actId="700"/>
          <ac:spMkLst>
            <pc:docMk/>
            <pc:sldMk cId="3809548210" sldId="258"/>
            <ac:spMk id="2" creationId="{879867A7-F9E5-0906-92F5-03FCDC88CEEC}"/>
          </ac:spMkLst>
        </pc:spChg>
        <pc:spChg chg="mod ord">
          <ac:chgData name="ANGELA ALEXANDER SMITH" userId="9eb223fee9fbc287" providerId="LiveId" clId="{44560742-E829-4A7A-90A9-AB934DB0BE43}" dt="2022-12-12T11:32:56.529" v="121" actId="700"/>
          <ac:spMkLst>
            <pc:docMk/>
            <pc:sldMk cId="3809548210" sldId="258"/>
            <ac:spMk id="3" creationId="{FA13C7C6-E547-F80C-A5C7-6F561B8A3A12}"/>
          </ac:spMkLst>
        </pc:spChg>
        <pc:spChg chg="del">
          <ac:chgData name="ANGELA ALEXANDER SMITH" userId="9eb223fee9fbc287" providerId="LiveId" clId="{44560742-E829-4A7A-90A9-AB934DB0BE43}" dt="2022-12-12T11:32:56.529" v="121" actId="700"/>
          <ac:spMkLst>
            <pc:docMk/>
            <pc:sldMk cId="3809548210" sldId="258"/>
            <ac:spMk id="4" creationId="{5BE5A978-2717-4305-9E50-CC233FC53385}"/>
          </ac:spMkLst>
        </pc:spChg>
        <pc:spChg chg="del">
          <ac:chgData name="ANGELA ALEXANDER SMITH" userId="9eb223fee9fbc287" providerId="LiveId" clId="{44560742-E829-4A7A-90A9-AB934DB0BE43}" dt="2022-12-12T11:32:56.529" v="121" actId="700"/>
          <ac:spMkLst>
            <pc:docMk/>
            <pc:sldMk cId="3809548210" sldId="258"/>
            <ac:spMk id="5" creationId="{4DCD298B-4546-B559-8100-FF7628A8ACE2}"/>
          </ac:spMkLst>
        </pc:spChg>
        <pc:spChg chg="del">
          <ac:chgData name="ANGELA ALEXANDER SMITH" userId="9eb223fee9fbc287" providerId="LiveId" clId="{44560742-E829-4A7A-90A9-AB934DB0BE43}" dt="2022-12-12T11:32:56.529" v="121" actId="700"/>
          <ac:spMkLst>
            <pc:docMk/>
            <pc:sldMk cId="3809548210" sldId="258"/>
            <ac:spMk id="6" creationId="{65E0037E-8D12-7991-8A47-05C212225219}"/>
          </ac:spMkLst>
        </pc:spChg>
        <pc:spChg chg="add mod">
          <ac:chgData name="ANGELA ALEXANDER SMITH" userId="9eb223fee9fbc287" providerId="LiveId" clId="{44560742-E829-4A7A-90A9-AB934DB0BE43}" dt="2022-12-12T11:36:16.201" v="390" actId="14100"/>
          <ac:spMkLst>
            <pc:docMk/>
            <pc:sldMk cId="3809548210" sldId="258"/>
            <ac:spMk id="8" creationId="{90D4F712-7BC8-79D1-6538-83474D7062A9}"/>
          </ac:spMkLst>
        </pc:spChg>
        <pc:spChg chg="add del mod">
          <ac:chgData name="ANGELA ALEXANDER SMITH" userId="9eb223fee9fbc287" providerId="LiveId" clId="{44560742-E829-4A7A-90A9-AB934DB0BE43}" dt="2022-12-12T11:37:52.387" v="408"/>
          <ac:spMkLst>
            <pc:docMk/>
            <pc:sldMk cId="3809548210" sldId="258"/>
            <ac:spMk id="9" creationId="{08486B1E-B10F-4653-625A-307AEFC28C78}"/>
          </ac:spMkLst>
        </pc:spChg>
        <pc:spChg chg="add del mod">
          <ac:chgData name="ANGELA ALEXANDER SMITH" userId="9eb223fee9fbc287" providerId="LiveId" clId="{44560742-E829-4A7A-90A9-AB934DB0BE43}" dt="2022-12-12T11:37:52.387" v="410"/>
          <ac:spMkLst>
            <pc:docMk/>
            <pc:sldMk cId="3809548210" sldId="258"/>
            <ac:spMk id="10" creationId="{6AB0F66D-2494-265E-D46B-74B6B17A4026}"/>
          </ac:spMkLst>
        </pc:spChg>
        <pc:spChg chg="add del mod">
          <ac:chgData name="ANGELA ALEXANDER SMITH" userId="9eb223fee9fbc287" providerId="LiveId" clId="{44560742-E829-4A7A-90A9-AB934DB0BE43}" dt="2022-12-12T11:37:52.388" v="412"/>
          <ac:spMkLst>
            <pc:docMk/>
            <pc:sldMk cId="3809548210" sldId="258"/>
            <ac:spMk id="11" creationId="{465BA4FD-C7BA-4296-8CFC-73532D842781}"/>
          </ac:spMkLst>
        </pc:spChg>
        <pc:spChg chg="add del mod">
          <ac:chgData name="ANGELA ALEXANDER SMITH" userId="9eb223fee9fbc287" providerId="LiveId" clId="{44560742-E829-4A7A-90A9-AB934DB0BE43}" dt="2022-12-12T11:37:52.388" v="414"/>
          <ac:spMkLst>
            <pc:docMk/>
            <pc:sldMk cId="3809548210" sldId="258"/>
            <ac:spMk id="12" creationId="{F4A51D2A-B0D1-A969-6E79-5EBECD6C40AA}"/>
          </ac:spMkLst>
        </pc:spChg>
        <pc:spChg chg="add del mod">
          <ac:chgData name="ANGELA ALEXANDER SMITH" userId="9eb223fee9fbc287" providerId="LiveId" clId="{44560742-E829-4A7A-90A9-AB934DB0BE43}" dt="2022-12-12T11:37:52.388" v="416"/>
          <ac:spMkLst>
            <pc:docMk/>
            <pc:sldMk cId="3809548210" sldId="258"/>
            <ac:spMk id="13" creationId="{DC8442BF-DA87-BF33-244D-00CD47596658}"/>
          </ac:spMkLst>
        </pc:spChg>
        <pc:spChg chg="add mod">
          <ac:chgData name="ANGELA ALEXANDER SMITH" userId="9eb223fee9fbc287" providerId="LiveId" clId="{44560742-E829-4A7A-90A9-AB934DB0BE43}" dt="2022-12-12T11:39:33.118" v="477" actId="20577"/>
          <ac:spMkLst>
            <pc:docMk/>
            <pc:sldMk cId="3809548210" sldId="258"/>
            <ac:spMk id="16" creationId="{A7E5E395-C0D5-2973-3111-21359174B1CB}"/>
          </ac:spMkLst>
        </pc:spChg>
        <pc:picChg chg="add mod">
          <ac:chgData name="ANGELA ALEXANDER SMITH" userId="9eb223fee9fbc287" providerId="LiveId" clId="{44560742-E829-4A7A-90A9-AB934DB0BE43}" dt="2022-12-12T11:37:51.536" v="406" actId="1076"/>
          <ac:picMkLst>
            <pc:docMk/>
            <pc:sldMk cId="3809548210" sldId="258"/>
            <ac:picMk id="7" creationId="{31B993A8-7BC0-ECEC-9BD2-4AAEB9241D74}"/>
          </ac:picMkLst>
        </pc:picChg>
        <pc:picChg chg="add mod">
          <ac:chgData name="ANGELA ALEXANDER SMITH" userId="9eb223fee9fbc287" providerId="LiveId" clId="{44560742-E829-4A7A-90A9-AB934DB0BE43}" dt="2022-12-12T11:38:45.068" v="418" actId="1076"/>
          <ac:picMkLst>
            <pc:docMk/>
            <pc:sldMk cId="3809548210" sldId="258"/>
            <ac:picMk id="15" creationId="{7D50DB04-B6AD-BA22-590D-268C3BB4DD85}"/>
          </ac:picMkLst>
        </pc:picChg>
        <pc:picChg chg="add mod">
          <ac:chgData name="ANGELA ALEXANDER SMITH" userId="9eb223fee9fbc287" providerId="LiveId" clId="{44560742-E829-4A7A-90A9-AB934DB0BE43}" dt="2022-12-12T11:40:32.108" v="482" actId="14100"/>
          <ac:picMkLst>
            <pc:docMk/>
            <pc:sldMk cId="3809548210" sldId="258"/>
            <ac:picMk id="18" creationId="{F53C5F2F-6511-1BF5-D8C9-85C33B217ACE}"/>
          </ac:picMkLst>
        </pc:picChg>
      </pc:sldChg>
      <pc:sldChg chg="addSp delSp modSp add mod">
        <pc:chgData name="ANGELA ALEXANDER SMITH" userId="9eb223fee9fbc287" providerId="LiveId" clId="{44560742-E829-4A7A-90A9-AB934DB0BE43}" dt="2022-12-12T11:57:49.460" v="890" actId="20577"/>
        <pc:sldMkLst>
          <pc:docMk/>
          <pc:sldMk cId="2712199149" sldId="259"/>
        </pc:sldMkLst>
        <pc:spChg chg="add mod">
          <ac:chgData name="ANGELA ALEXANDER SMITH" userId="9eb223fee9fbc287" providerId="LiveId" clId="{44560742-E829-4A7A-90A9-AB934DB0BE43}" dt="2022-12-12T11:51:42.575" v="676" actId="20577"/>
          <ac:spMkLst>
            <pc:docMk/>
            <pc:sldMk cId="2712199149" sldId="259"/>
            <ac:spMk id="4" creationId="{0A7118F8-F824-EC44-FBF5-A5E5D68C0C5F}"/>
          </ac:spMkLst>
        </pc:spChg>
        <pc:spChg chg="del mod">
          <ac:chgData name="ANGELA ALEXANDER SMITH" userId="9eb223fee9fbc287" providerId="LiveId" clId="{44560742-E829-4A7A-90A9-AB934DB0BE43}" dt="2022-12-12T11:41:12.074" v="489"/>
          <ac:spMkLst>
            <pc:docMk/>
            <pc:sldMk cId="2712199149" sldId="259"/>
            <ac:spMk id="8" creationId="{90D4F712-7BC8-79D1-6538-83474D7062A9}"/>
          </ac:spMkLst>
        </pc:spChg>
        <pc:spChg chg="add mod">
          <ac:chgData name="ANGELA ALEXANDER SMITH" userId="9eb223fee9fbc287" providerId="LiveId" clId="{44560742-E829-4A7A-90A9-AB934DB0BE43}" dt="2022-12-12T11:57:49.460" v="890" actId="20577"/>
          <ac:spMkLst>
            <pc:docMk/>
            <pc:sldMk cId="2712199149" sldId="259"/>
            <ac:spMk id="13" creationId="{BE6709D7-EA33-B84B-0A0C-CDF1F02F2468}"/>
          </ac:spMkLst>
        </pc:spChg>
        <pc:spChg chg="del mod">
          <ac:chgData name="ANGELA ALEXANDER SMITH" userId="9eb223fee9fbc287" providerId="LiveId" clId="{44560742-E829-4A7A-90A9-AB934DB0BE43}" dt="2022-12-12T11:41:12.075" v="491"/>
          <ac:spMkLst>
            <pc:docMk/>
            <pc:sldMk cId="2712199149" sldId="259"/>
            <ac:spMk id="16" creationId="{A7E5E395-C0D5-2973-3111-21359174B1CB}"/>
          </ac:spMkLst>
        </pc:spChg>
        <pc:picChg chg="add mod">
          <ac:chgData name="ANGELA ALEXANDER SMITH" userId="9eb223fee9fbc287" providerId="LiveId" clId="{44560742-E829-4A7A-90A9-AB934DB0BE43}" dt="2022-12-12T11:53:41.064" v="682" actId="14100"/>
          <ac:picMkLst>
            <pc:docMk/>
            <pc:sldMk cId="2712199149" sldId="259"/>
            <ac:picMk id="6" creationId="{C305B0EB-F57A-A109-598D-0CAEC943C0A8}"/>
          </ac:picMkLst>
        </pc:picChg>
        <pc:picChg chg="add mod">
          <ac:chgData name="ANGELA ALEXANDER SMITH" userId="9eb223fee9fbc287" providerId="LiveId" clId="{44560742-E829-4A7A-90A9-AB934DB0BE43}" dt="2022-12-12T11:53:36.816" v="681" actId="1076"/>
          <ac:picMkLst>
            <pc:docMk/>
            <pc:sldMk cId="2712199149" sldId="259"/>
            <ac:picMk id="10" creationId="{A69EA584-4B65-0139-A685-A1E8CD2944F1}"/>
          </ac:picMkLst>
        </pc:picChg>
        <pc:picChg chg="add mod">
          <ac:chgData name="ANGELA ALEXANDER SMITH" userId="9eb223fee9fbc287" providerId="LiveId" clId="{44560742-E829-4A7A-90A9-AB934DB0BE43}" dt="2022-12-12T11:54:40.022" v="684" actId="1076"/>
          <ac:picMkLst>
            <pc:docMk/>
            <pc:sldMk cId="2712199149" sldId="259"/>
            <ac:picMk id="12" creationId="{A25C5E90-7942-9C45-F5E5-2D25E1F89B1A}"/>
          </ac:picMkLst>
        </pc:picChg>
        <pc:picChg chg="del">
          <ac:chgData name="ANGELA ALEXANDER SMITH" userId="9eb223fee9fbc287" providerId="LiveId" clId="{44560742-E829-4A7A-90A9-AB934DB0BE43}" dt="2022-12-12T11:40:53.219" v="484" actId="478"/>
          <ac:picMkLst>
            <pc:docMk/>
            <pc:sldMk cId="2712199149" sldId="259"/>
            <ac:picMk id="15" creationId="{7D50DB04-B6AD-BA22-590D-268C3BB4DD85}"/>
          </ac:picMkLst>
        </pc:picChg>
        <pc:picChg chg="del">
          <ac:chgData name="ANGELA ALEXANDER SMITH" userId="9eb223fee9fbc287" providerId="LiveId" clId="{44560742-E829-4A7A-90A9-AB934DB0BE43}" dt="2022-12-12T11:41:12.074" v="487" actId="478"/>
          <ac:picMkLst>
            <pc:docMk/>
            <pc:sldMk cId="2712199149" sldId="259"/>
            <ac:picMk id="18" creationId="{F53C5F2F-6511-1BF5-D8C9-85C33B217ACE}"/>
          </ac:picMkLst>
        </pc:picChg>
      </pc:sldChg>
      <pc:sldChg chg="addSp modSp add mod">
        <pc:chgData name="ANGELA ALEXANDER SMITH" userId="9eb223fee9fbc287" providerId="LiveId" clId="{44560742-E829-4A7A-90A9-AB934DB0BE43}" dt="2022-12-12T12:48:21.733" v="2114" actId="14100"/>
        <pc:sldMkLst>
          <pc:docMk/>
          <pc:sldMk cId="4060927624" sldId="260"/>
        </pc:sldMkLst>
        <pc:spChg chg="add mod">
          <ac:chgData name="ANGELA ALEXANDER SMITH" userId="9eb223fee9fbc287" providerId="LiveId" clId="{44560742-E829-4A7A-90A9-AB934DB0BE43}" dt="2022-12-12T12:01:36.314" v="1120" actId="20577"/>
          <ac:spMkLst>
            <pc:docMk/>
            <pc:sldMk cId="4060927624" sldId="260"/>
            <ac:spMk id="4" creationId="{B138DB2F-1954-1132-CB67-2D6140666D2C}"/>
          </ac:spMkLst>
        </pc:spChg>
        <pc:picChg chg="add mod">
          <ac:chgData name="ANGELA ALEXANDER SMITH" userId="9eb223fee9fbc287" providerId="LiveId" clId="{44560742-E829-4A7A-90A9-AB934DB0BE43}" dt="2022-12-12T12:48:21.733" v="2114" actId="14100"/>
          <ac:picMkLst>
            <pc:docMk/>
            <pc:sldMk cId="4060927624" sldId="260"/>
            <ac:picMk id="6" creationId="{E859E411-5C2B-28B3-EA9A-B2D905D99B61}"/>
          </ac:picMkLst>
        </pc:picChg>
      </pc:sldChg>
      <pc:sldChg chg="addSp modSp add mod">
        <pc:chgData name="ANGELA ALEXANDER SMITH" userId="9eb223fee9fbc287" providerId="LiveId" clId="{44560742-E829-4A7A-90A9-AB934DB0BE43}" dt="2022-12-12T12:48:09.430" v="2111" actId="14100"/>
        <pc:sldMkLst>
          <pc:docMk/>
          <pc:sldMk cId="672986700" sldId="261"/>
        </pc:sldMkLst>
        <pc:spChg chg="add mod">
          <ac:chgData name="ANGELA ALEXANDER SMITH" userId="9eb223fee9fbc287" providerId="LiveId" clId="{44560742-E829-4A7A-90A9-AB934DB0BE43}" dt="2022-12-12T12:05:23.572" v="1235" actId="20577"/>
          <ac:spMkLst>
            <pc:docMk/>
            <pc:sldMk cId="672986700" sldId="261"/>
            <ac:spMk id="4" creationId="{98155199-FAA2-BF3A-3438-D52765BEC811}"/>
          </ac:spMkLst>
        </pc:spChg>
        <pc:picChg chg="add mod">
          <ac:chgData name="ANGELA ALEXANDER SMITH" userId="9eb223fee9fbc287" providerId="LiveId" clId="{44560742-E829-4A7A-90A9-AB934DB0BE43}" dt="2022-12-12T12:48:04.651" v="2110" actId="14100"/>
          <ac:picMkLst>
            <pc:docMk/>
            <pc:sldMk cId="672986700" sldId="261"/>
            <ac:picMk id="6" creationId="{543156DC-4AB3-4E5A-7200-CBF28DBCD057}"/>
          </ac:picMkLst>
        </pc:picChg>
        <pc:picChg chg="add mod">
          <ac:chgData name="ANGELA ALEXANDER SMITH" userId="9eb223fee9fbc287" providerId="LiveId" clId="{44560742-E829-4A7A-90A9-AB934DB0BE43}" dt="2022-12-12T12:48:09.430" v="2111" actId="14100"/>
          <ac:picMkLst>
            <pc:docMk/>
            <pc:sldMk cId="672986700" sldId="261"/>
            <ac:picMk id="9" creationId="{3758792E-074C-4998-3C9B-E94555948BA1}"/>
          </ac:picMkLst>
        </pc:picChg>
      </pc:sldChg>
      <pc:sldChg chg="addSp delSp modSp add mod">
        <pc:chgData name="ANGELA ALEXANDER SMITH" userId="9eb223fee9fbc287" providerId="LiveId" clId="{44560742-E829-4A7A-90A9-AB934DB0BE43}" dt="2022-12-12T12:47:57.553" v="2109" actId="14100"/>
        <pc:sldMkLst>
          <pc:docMk/>
          <pc:sldMk cId="748625819" sldId="262"/>
        </pc:sldMkLst>
        <pc:spChg chg="mod">
          <ac:chgData name="ANGELA ALEXANDER SMITH" userId="9eb223fee9fbc287" providerId="LiveId" clId="{44560742-E829-4A7A-90A9-AB934DB0BE43}" dt="2022-12-12T12:35:49.586" v="1643" actId="20577"/>
          <ac:spMkLst>
            <pc:docMk/>
            <pc:sldMk cId="748625819" sldId="262"/>
            <ac:spMk id="4" creationId="{98155199-FAA2-BF3A-3438-D52765BEC811}"/>
          </ac:spMkLst>
        </pc:spChg>
        <pc:picChg chg="del">
          <ac:chgData name="ANGELA ALEXANDER SMITH" userId="9eb223fee9fbc287" providerId="LiveId" clId="{44560742-E829-4A7A-90A9-AB934DB0BE43}" dt="2022-12-12T12:32:18.700" v="1520" actId="478"/>
          <ac:picMkLst>
            <pc:docMk/>
            <pc:sldMk cId="748625819" sldId="262"/>
            <ac:picMk id="6" creationId="{543156DC-4AB3-4E5A-7200-CBF28DBCD057}"/>
          </ac:picMkLst>
        </pc:picChg>
        <pc:picChg chg="add mod">
          <ac:chgData name="ANGELA ALEXANDER SMITH" userId="9eb223fee9fbc287" providerId="LiveId" clId="{44560742-E829-4A7A-90A9-AB934DB0BE43}" dt="2022-12-12T12:47:57.553" v="2109" actId="14100"/>
          <ac:picMkLst>
            <pc:docMk/>
            <pc:sldMk cId="748625819" sldId="262"/>
            <ac:picMk id="8" creationId="{CAB4BD41-27D2-2914-4176-A2C8CCDD7372}"/>
          </ac:picMkLst>
        </pc:picChg>
        <pc:picChg chg="del">
          <ac:chgData name="ANGELA ALEXANDER SMITH" userId="9eb223fee9fbc287" providerId="LiveId" clId="{44560742-E829-4A7A-90A9-AB934DB0BE43}" dt="2022-12-12T12:32:22.640" v="1521" actId="478"/>
          <ac:picMkLst>
            <pc:docMk/>
            <pc:sldMk cId="748625819" sldId="262"/>
            <ac:picMk id="9" creationId="{3758792E-074C-4998-3C9B-E94555948BA1}"/>
          </ac:picMkLst>
        </pc:picChg>
        <pc:picChg chg="add mod">
          <ac:chgData name="ANGELA ALEXANDER SMITH" userId="9eb223fee9fbc287" providerId="LiveId" clId="{44560742-E829-4A7A-90A9-AB934DB0BE43}" dt="2022-12-12T12:47:53.948" v="2108" actId="14100"/>
          <ac:picMkLst>
            <pc:docMk/>
            <pc:sldMk cId="748625819" sldId="262"/>
            <ac:picMk id="11" creationId="{54C8A4EF-1F20-7011-F111-42E29C1EC087}"/>
          </ac:picMkLst>
        </pc:picChg>
      </pc:sldChg>
      <pc:sldChg chg="addSp delSp modSp add mod">
        <pc:chgData name="ANGELA ALEXANDER SMITH" userId="9eb223fee9fbc287" providerId="LiveId" clId="{44560742-E829-4A7A-90A9-AB934DB0BE43}" dt="2022-12-12T12:44:59.983" v="1976" actId="14100"/>
        <pc:sldMkLst>
          <pc:docMk/>
          <pc:sldMk cId="2246676899" sldId="263"/>
        </pc:sldMkLst>
        <pc:spChg chg="del mod">
          <ac:chgData name="ANGELA ALEXANDER SMITH" userId="9eb223fee9fbc287" providerId="LiveId" clId="{44560742-E829-4A7A-90A9-AB934DB0BE43}" dt="2022-12-12T12:37:19.800" v="1653"/>
          <ac:spMkLst>
            <pc:docMk/>
            <pc:sldMk cId="2246676899" sldId="263"/>
            <ac:spMk id="4" creationId="{98155199-FAA2-BF3A-3438-D52765BEC811}"/>
          </ac:spMkLst>
        </pc:spChg>
        <pc:spChg chg="add mod">
          <ac:chgData name="ANGELA ALEXANDER SMITH" userId="9eb223fee9fbc287" providerId="LiveId" clId="{44560742-E829-4A7A-90A9-AB934DB0BE43}" dt="2022-12-12T12:44:03.212" v="1970" actId="20577"/>
          <ac:spMkLst>
            <pc:docMk/>
            <pc:sldMk cId="2246676899" sldId="263"/>
            <ac:spMk id="5" creationId="{F4D560B7-152F-817C-306D-6BD3C6B7A59A}"/>
          </ac:spMkLst>
        </pc:spChg>
        <pc:picChg chg="del">
          <ac:chgData name="ANGELA ALEXANDER SMITH" userId="9eb223fee9fbc287" providerId="LiveId" clId="{44560742-E829-4A7A-90A9-AB934DB0BE43}" dt="2022-12-12T12:37:23.934" v="1654" actId="478"/>
          <ac:picMkLst>
            <pc:docMk/>
            <pc:sldMk cId="2246676899" sldId="263"/>
            <ac:picMk id="8" creationId="{CAB4BD41-27D2-2914-4176-A2C8CCDD7372}"/>
          </ac:picMkLst>
        </pc:picChg>
        <pc:picChg chg="add mod">
          <ac:chgData name="ANGELA ALEXANDER SMITH" userId="9eb223fee9fbc287" providerId="LiveId" clId="{44560742-E829-4A7A-90A9-AB934DB0BE43}" dt="2022-12-12T12:44:10.211" v="1971" actId="1076"/>
          <ac:picMkLst>
            <pc:docMk/>
            <pc:sldMk cId="2246676899" sldId="263"/>
            <ac:picMk id="9" creationId="{1F3037E0-BCB1-2B66-90A9-33CC0B6F672C}"/>
          </ac:picMkLst>
        </pc:picChg>
        <pc:picChg chg="del">
          <ac:chgData name="ANGELA ALEXANDER SMITH" userId="9eb223fee9fbc287" providerId="LiveId" clId="{44560742-E829-4A7A-90A9-AB934DB0BE43}" dt="2022-12-12T12:37:19.799" v="1651" actId="478"/>
          <ac:picMkLst>
            <pc:docMk/>
            <pc:sldMk cId="2246676899" sldId="263"/>
            <ac:picMk id="11" creationId="{54C8A4EF-1F20-7011-F111-42E29C1EC087}"/>
          </ac:picMkLst>
        </pc:picChg>
        <pc:picChg chg="add mod">
          <ac:chgData name="ANGELA ALEXANDER SMITH" userId="9eb223fee9fbc287" providerId="LiveId" clId="{44560742-E829-4A7A-90A9-AB934DB0BE43}" dt="2022-12-12T12:44:59.983" v="1976" actId="14100"/>
          <ac:picMkLst>
            <pc:docMk/>
            <pc:sldMk cId="2246676899" sldId="263"/>
            <ac:picMk id="12" creationId="{992699DD-1E92-FBD0-7F3B-9A81B88C2B57}"/>
          </ac:picMkLst>
        </pc:picChg>
      </pc:sldChg>
      <pc:sldChg chg="addSp delSp modSp add mod">
        <pc:chgData name="ANGELA ALEXANDER SMITH" userId="9eb223fee9fbc287" providerId="LiveId" clId="{44560742-E829-4A7A-90A9-AB934DB0BE43}" dt="2022-12-12T12:38:59.261" v="1658"/>
        <pc:sldMkLst>
          <pc:docMk/>
          <pc:sldMk cId="3641831958" sldId="264"/>
        </pc:sldMkLst>
        <pc:spChg chg="add del mod">
          <ac:chgData name="ANGELA ALEXANDER SMITH" userId="9eb223fee9fbc287" providerId="LiveId" clId="{44560742-E829-4A7A-90A9-AB934DB0BE43}" dt="2022-12-12T12:38:59.261" v="1658"/>
          <ac:spMkLst>
            <pc:docMk/>
            <pc:sldMk cId="3641831958" sldId="264"/>
            <ac:spMk id="4" creationId="{AF6CBA62-55FB-0DBA-844E-C3522078814F}"/>
          </ac:spMkLst>
        </pc:spChg>
      </pc:sldChg>
      <pc:sldChg chg="addSp modSp add mod">
        <pc:chgData name="ANGELA ALEXANDER SMITH" userId="9eb223fee9fbc287" providerId="LiveId" clId="{44560742-E829-4A7A-90A9-AB934DB0BE43}" dt="2022-12-12T12:47:38.589" v="2107" actId="6549"/>
        <pc:sldMkLst>
          <pc:docMk/>
          <pc:sldMk cId="2560927050" sldId="265"/>
        </pc:sldMkLst>
        <pc:spChg chg="mod">
          <ac:chgData name="ANGELA ALEXANDER SMITH" userId="9eb223fee9fbc287" providerId="LiveId" clId="{44560742-E829-4A7A-90A9-AB934DB0BE43}" dt="2022-12-12T12:47:38.589" v="2107" actId="6549"/>
          <ac:spMkLst>
            <pc:docMk/>
            <pc:sldMk cId="2560927050" sldId="265"/>
            <ac:spMk id="3" creationId="{FA13C7C6-E547-F80C-A5C7-6F561B8A3A12}"/>
          </ac:spMkLst>
        </pc:spChg>
        <pc:spChg chg="add mod">
          <ac:chgData name="ANGELA ALEXANDER SMITH" userId="9eb223fee9fbc287" providerId="LiveId" clId="{44560742-E829-4A7A-90A9-AB934DB0BE43}" dt="2022-12-12T12:47:15.169" v="2105" actId="255"/>
          <ac:spMkLst>
            <pc:docMk/>
            <pc:sldMk cId="2560927050" sldId="265"/>
            <ac:spMk id="4" creationId="{9B85A46E-2032-4B02-EDE3-56A54397292E}"/>
          </ac:spMkLst>
        </pc:spChg>
      </pc:sldChg>
      <pc:sldChg chg="add del">
        <pc:chgData name="ANGELA ALEXANDER SMITH" userId="9eb223fee9fbc287" providerId="LiveId" clId="{44560742-E829-4A7A-90A9-AB934DB0BE43}" dt="2022-12-12T12:47:31.621" v="2106" actId="2696"/>
        <pc:sldMkLst>
          <pc:docMk/>
          <pc:sldMk cId="1682239914" sldId="26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12/13/2022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err="1">
                <a:effectLst/>
                <a:latin typeface="inherit"/>
              </a:rPr>
              <a:t>track_id</a:t>
            </a:r>
            <a:r>
              <a:rPr lang="en-GB" b="0" i="0" dirty="0">
                <a:effectLst/>
                <a:latin typeface="inherit"/>
              </a:rPr>
              <a:t>: The Spotify ID for the track</a:t>
            </a:r>
          </a:p>
          <a:p>
            <a:pPr algn="l" fontAlgn="base">
              <a:buFont typeface="Arial" panose="020B0604020202020204" pitchFamily="34" charset="0"/>
              <a:buChar char="•"/>
            </a:pPr>
            <a:r>
              <a:rPr lang="en-GB" b="0" i="0" dirty="0">
                <a:effectLst/>
                <a:latin typeface="inherit"/>
              </a:rPr>
              <a:t>artists: The artists' names who performed the track. If there is more than one artist, they are separated by a ;</a:t>
            </a:r>
          </a:p>
          <a:p>
            <a:pPr algn="l" fontAlgn="base">
              <a:buFont typeface="Arial" panose="020B0604020202020204" pitchFamily="34" charset="0"/>
              <a:buChar char="•"/>
            </a:pPr>
            <a:r>
              <a:rPr lang="en-GB" b="0" i="0" dirty="0" err="1">
                <a:effectLst/>
                <a:latin typeface="inherit"/>
              </a:rPr>
              <a:t>album_name</a:t>
            </a:r>
            <a:r>
              <a:rPr lang="en-GB" b="0" i="0" dirty="0">
                <a:effectLst/>
                <a:latin typeface="inherit"/>
              </a:rPr>
              <a:t>: The album name in which the track appears</a:t>
            </a:r>
          </a:p>
          <a:p>
            <a:pPr algn="l" fontAlgn="base">
              <a:buFont typeface="Arial" panose="020B0604020202020204" pitchFamily="34" charset="0"/>
              <a:buChar char="•"/>
            </a:pPr>
            <a:r>
              <a:rPr lang="en-GB" b="0" i="0" dirty="0" err="1">
                <a:effectLst/>
                <a:latin typeface="inherit"/>
              </a:rPr>
              <a:t>track_name</a:t>
            </a:r>
            <a:r>
              <a:rPr lang="en-GB" b="0" i="0" dirty="0">
                <a:effectLst/>
                <a:latin typeface="inherit"/>
              </a:rPr>
              <a:t>: Name of the track</a:t>
            </a:r>
          </a:p>
          <a:p>
            <a:pPr algn="l" fontAlgn="base">
              <a:buFont typeface="Arial" panose="020B0604020202020204" pitchFamily="34" charset="0"/>
              <a:buChar char="•"/>
            </a:pPr>
            <a:r>
              <a:rPr lang="en-GB" b="0" i="0" dirty="0">
                <a:effectLst/>
                <a:latin typeface="inherit"/>
              </a:rPr>
              <a:t>popularity: The popularity of a track is a value between 0 and 100, with 100 being the most popular. The popularity is calculated by algorithm and is based, in the most part, on the total number of plays the track has had and how recent those plays are. Generally speaking, songs that are being played a lot now will have a higher popularity than songs that were played a lot in the past. Duplicate tracks (e.g. the same track from a single and an album) are rated independently. Artist and album popularity is derived mathematically from track popularity.</a:t>
            </a:r>
          </a:p>
          <a:p>
            <a:pPr algn="l" fontAlgn="base">
              <a:buFont typeface="Arial" panose="020B0604020202020204" pitchFamily="34" charset="0"/>
              <a:buChar char="•"/>
            </a:pPr>
            <a:r>
              <a:rPr lang="en-GB" b="0" i="0" dirty="0" err="1">
                <a:effectLst/>
                <a:latin typeface="inherit"/>
              </a:rPr>
              <a:t>duration_ms</a:t>
            </a:r>
            <a:r>
              <a:rPr lang="en-GB" b="0" i="0" dirty="0">
                <a:effectLst/>
                <a:latin typeface="inherit"/>
              </a:rPr>
              <a:t>: The track length in milliseconds</a:t>
            </a:r>
          </a:p>
          <a:p>
            <a:pPr algn="l" fontAlgn="base">
              <a:buFont typeface="Arial" panose="020B0604020202020204" pitchFamily="34" charset="0"/>
              <a:buChar char="•"/>
            </a:pPr>
            <a:r>
              <a:rPr lang="en-GB" b="0" i="0" dirty="0">
                <a:effectLst/>
                <a:latin typeface="inherit"/>
              </a:rPr>
              <a:t>explicit: Whether or not the track has explicit lyrics (true = yes it does; false = no it does not OR unknown)</a:t>
            </a:r>
          </a:p>
          <a:p>
            <a:pPr algn="l" fontAlgn="base">
              <a:buFont typeface="Arial" panose="020B0604020202020204" pitchFamily="34" charset="0"/>
              <a:buChar char="•"/>
            </a:pPr>
            <a:r>
              <a:rPr lang="en-GB" b="0" i="0" dirty="0">
                <a:effectLst/>
                <a:latin typeface="inherit"/>
              </a:rPr>
              <a:t>danceability: Danceability describes how suitable a track is for dancing based on a combination of musical elements including tempo, rhythm stability, beat strength, and overall regularity. A value of 0.0 is least danceable and 1.0 is most danceable</a:t>
            </a:r>
          </a:p>
          <a:p>
            <a:pPr algn="l" fontAlgn="base">
              <a:buFont typeface="Arial" panose="020B0604020202020204" pitchFamily="34" charset="0"/>
              <a:buChar char="•"/>
            </a:pPr>
            <a:r>
              <a:rPr lang="en-GB" b="0" i="0" dirty="0">
                <a:effectLst/>
                <a:latin typeface="inherit"/>
              </a:rPr>
              <a:t>energy: Energy is a measure from 0.0 to 1.0 and represents a perceptual measure of intensity and activity. Typically, energetic tracks feel fast, loud, and noisy. For example, death metal has high energy, while a Bach prelude scores low on the scale</a:t>
            </a:r>
          </a:p>
          <a:p>
            <a:pPr algn="l" fontAlgn="base">
              <a:buFont typeface="Arial" panose="020B0604020202020204" pitchFamily="34" charset="0"/>
              <a:buChar char="•"/>
            </a:pPr>
            <a:r>
              <a:rPr lang="en-GB" b="0" i="0" dirty="0">
                <a:effectLst/>
                <a:latin typeface="inherit"/>
              </a:rPr>
              <a:t>key: The key the track is in. Integers map to pitches using standard Pitch Class notation. E.g. 0 = C, 1 = C♯/D♭, 2 = D, and so on. If no key was detected, the value is -1</a:t>
            </a:r>
          </a:p>
          <a:p>
            <a:pPr algn="l" fontAlgn="base">
              <a:buFont typeface="Arial" panose="020B0604020202020204" pitchFamily="34" charset="0"/>
              <a:buChar char="•"/>
            </a:pPr>
            <a:r>
              <a:rPr lang="en-GB" b="0" i="0" dirty="0">
                <a:effectLst/>
                <a:latin typeface="inherit"/>
              </a:rPr>
              <a:t>loudness: The overall loudness of a track in decibels (dB)</a:t>
            </a:r>
          </a:p>
          <a:p>
            <a:pPr algn="l" fontAlgn="base">
              <a:buFont typeface="Arial" panose="020B0604020202020204" pitchFamily="34" charset="0"/>
              <a:buChar char="•"/>
            </a:pPr>
            <a:r>
              <a:rPr lang="en-GB" b="0" i="0" dirty="0">
                <a:effectLst/>
                <a:latin typeface="inherit"/>
              </a:rPr>
              <a:t>mode: Mode indicates the modality (major or minor) of a track, the type of scale from which its melodic content is derived. Major is represented by 1 and minor is 0</a:t>
            </a:r>
          </a:p>
          <a:p>
            <a:pPr algn="l" fontAlgn="base">
              <a:buFont typeface="Arial" panose="020B0604020202020204" pitchFamily="34" charset="0"/>
              <a:buChar char="•"/>
            </a:pPr>
            <a:r>
              <a:rPr lang="en-GB" b="0" i="0" dirty="0" err="1">
                <a:effectLst/>
                <a:latin typeface="inherit"/>
              </a:rPr>
              <a:t>speechiness</a:t>
            </a:r>
            <a:r>
              <a:rPr lang="en-GB" b="0" i="0" dirty="0">
                <a:effectLst/>
                <a:latin typeface="inherit"/>
              </a:rPr>
              <a:t>: </a:t>
            </a:r>
            <a:r>
              <a:rPr lang="en-GB" b="0" i="0" dirty="0" err="1">
                <a:effectLst/>
                <a:latin typeface="inherit"/>
              </a:rPr>
              <a:t>Speechiness</a:t>
            </a:r>
            <a:r>
              <a:rPr lang="en-GB" b="0" i="0" dirty="0">
                <a:effectLst/>
                <a:latin typeface="inherit"/>
              </a:rPr>
              <a:t>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p>
          <a:p>
            <a:pPr algn="l" fontAlgn="base">
              <a:buFont typeface="Arial" panose="020B0604020202020204" pitchFamily="34" charset="0"/>
              <a:buChar char="•"/>
            </a:pPr>
            <a:r>
              <a:rPr lang="en-GB" b="0" i="0" dirty="0" err="1">
                <a:effectLst/>
                <a:latin typeface="inherit"/>
              </a:rPr>
              <a:t>acousticness</a:t>
            </a:r>
            <a:r>
              <a:rPr lang="en-GB" b="0" i="0" dirty="0">
                <a:effectLst/>
                <a:latin typeface="inherit"/>
              </a:rPr>
              <a:t>: A confidence measure from 0.0 to 1.0 of whether the track is acoustic. 1.0 represents high confidence the track is acoustic</a:t>
            </a:r>
          </a:p>
          <a:p>
            <a:pPr algn="l" fontAlgn="base">
              <a:buFont typeface="Arial" panose="020B0604020202020204" pitchFamily="34" charset="0"/>
              <a:buChar char="•"/>
            </a:pPr>
            <a:r>
              <a:rPr lang="en-GB" b="0" i="0" dirty="0" err="1">
                <a:effectLst/>
                <a:latin typeface="inherit"/>
              </a:rPr>
              <a:t>instrumentalness</a:t>
            </a:r>
            <a:r>
              <a:rPr lang="en-GB" b="0" i="0" dirty="0">
                <a:effectLst/>
                <a:latin typeface="inherit"/>
              </a:rPr>
              <a:t>: Predicts whether a track contains no vocals. "Ooh" and "aah" sounds are treated as instrumental in this context. Rap or spoken word tracks are clearly "vocal". The closer the </a:t>
            </a:r>
            <a:r>
              <a:rPr lang="en-GB" b="0" i="0" dirty="0" err="1">
                <a:effectLst/>
                <a:latin typeface="inherit"/>
              </a:rPr>
              <a:t>instrumentalness</a:t>
            </a:r>
            <a:r>
              <a:rPr lang="en-GB" b="0" i="0" dirty="0">
                <a:effectLst/>
                <a:latin typeface="inherit"/>
              </a:rPr>
              <a:t> value is to 1.0, the greater likelihood the track contains no vocal content</a:t>
            </a:r>
          </a:p>
          <a:p>
            <a:pPr algn="l" fontAlgn="base">
              <a:buFont typeface="Arial" panose="020B0604020202020204" pitchFamily="34" charset="0"/>
              <a:buChar char="•"/>
            </a:pPr>
            <a:r>
              <a:rPr lang="en-GB" b="0" i="0" dirty="0">
                <a:effectLst/>
                <a:latin typeface="inherit"/>
              </a:rPr>
              <a:t>liveness: Detects the presence of an audience in the recording. Higher liveness values represent an increased probability that the track was performed live. A value above 0.8 provides strong likelihood that the track is live</a:t>
            </a:r>
          </a:p>
          <a:p>
            <a:pPr algn="l" fontAlgn="base">
              <a:buFont typeface="Arial" panose="020B0604020202020204" pitchFamily="34" charset="0"/>
              <a:buChar char="•"/>
            </a:pPr>
            <a:r>
              <a:rPr lang="en-GB" b="0" i="0" dirty="0">
                <a:effectLst/>
                <a:latin typeface="inherit"/>
              </a:rPr>
              <a:t>valence: A measure from 0.0 to 1.0 describing the musical positiveness conveyed by a track. Tracks with high valence sound more positive (e.g. happy, cheerful, euphoric), while tracks with low valence sound more negative (e.g. sad, depressed, angry)</a:t>
            </a:r>
          </a:p>
          <a:p>
            <a:pPr algn="l" fontAlgn="base">
              <a:buFont typeface="Arial" panose="020B0604020202020204" pitchFamily="34" charset="0"/>
              <a:buChar char="•"/>
            </a:pPr>
            <a:r>
              <a:rPr lang="en-GB" b="0" i="0" dirty="0">
                <a:effectLst/>
                <a:latin typeface="inherit"/>
              </a:rPr>
              <a:t>tempo: The overall estimated tempo of a track in beats per minute (BPM). In musical terminology, tempo is the speed or pace of a given piece and derives directly from the average beat duration</a:t>
            </a:r>
          </a:p>
          <a:p>
            <a:pPr algn="l" fontAlgn="base">
              <a:buFont typeface="Arial" panose="020B0604020202020204" pitchFamily="34" charset="0"/>
              <a:buChar char="•"/>
            </a:pPr>
            <a:r>
              <a:rPr lang="en-GB" b="0" i="0" dirty="0" err="1">
                <a:effectLst/>
                <a:latin typeface="inherit"/>
              </a:rPr>
              <a:t>time_signature</a:t>
            </a:r>
            <a:r>
              <a:rPr lang="en-GB" b="0" i="0" dirty="0">
                <a:effectLst/>
                <a:latin typeface="inherit"/>
              </a:rPr>
              <a:t>: An estimated time signature. The time signature (meter) is a notational convention to specify how many beats are in each bar (or measure). The time signature ranges from 3 to 7 indicating time signatures of 3/4, to 7/4.</a:t>
            </a:r>
          </a:p>
          <a:p>
            <a:pPr algn="l" fontAlgn="base">
              <a:buFont typeface="Arial" panose="020B0604020202020204" pitchFamily="34" charset="0"/>
              <a:buChar char="•"/>
            </a:pPr>
            <a:r>
              <a:rPr lang="en-GB" b="0" i="0" dirty="0" err="1">
                <a:effectLst/>
                <a:latin typeface="inherit"/>
              </a:rPr>
              <a:t>track_genre</a:t>
            </a:r>
            <a:r>
              <a:rPr lang="en-GB" b="0" i="0" dirty="0">
                <a:effectLst/>
                <a:latin typeface="inherit"/>
              </a:rPr>
              <a:t>: The genre in which the track belongs</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5</a:t>
            </a:fld>
            <a:endParaRPr lang="en-US" noProof="0" dirty="0"/>
          </a:p>
        </p:txBody>
      </p:sp>
    </p:spTree>
    <p:extLst>
      <p:ext uri="{BB962C8B-B14F-4D97-AF65-F5344CB8AC3E}">
        <p14:creationId xmlns:p14="http://schemas.microsoft.com/office/powerpoint/2010/main" val="24819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lay-reactor.com/2017/04/19/spotify-lanza-todos-los-beneficios-premium-para-universitarios/" TargetMode="External"/><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1.jp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6" Type="http://schemas.openxmlformats.org/officeDocument/2006/relationships/hyperlink" Target="https://wallpapers.com/faqs" TargetMode="External"/><Relationship Id="rId5" Type="http://schemas.openxmlformats.org/officeDocument/2006/relationships/hyperlink" Target="https://wallpapers.com/wallpapers/spotify-neon-green-sw8td453uh40k0j7.html" TargetMode="Externa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1.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1.jp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1.jp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Month</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20XX</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PRESENTATION</a:t>
            </a:r>
            <a:br>
              <a:rPr lang="en-US" dirty="0"/>
            </a:br>
            <a:r>
              <a:rPr lang="en-US" dirty="0"/>
              <a:t>TITLE</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Presentation</a:t>
            </a:r>
            <a:br>
              <a:rPr lang="en-US" dirty="0"/>
            </a:br>
            <a:r>
              <a:rPr lang="en-US" dirty="0"/>
              <a:t>Tagline</a:t>
            </a:r>
            <a:endParaRPr lang="ru-RU" dirty="0"/>
          </a:p>
        </p:txBody>
      </p:sp>
      <p:sp>
        <p:nvSpPr>
          <p:cNvPr id="7" name="TextBox 6">
            <a:extLst>
              <a:ext uri="{FF2B5EF4-FFF2-40B4-BE49-F238E27FC236}">
                <a16:creationId xmlns:a16="http://schemas.microsoft.com/office/drawing/2014/main" id="{7C1D70CC-6408-0B7A-53C5-BE0BAB1FFCBB}"/>
              </a:ext>
            </a:extLst>
          </p:cNvPr>
          <p:cNvSpPr txBox="1"/>
          <p:nvPr/>
        </p:nvSpPr>
        <p:spPr>
          <a:xfrm>
            <a:off x="3048828" y="3244334"/>
            <a:ext cx="6097656" cy="369332"/>
          </a:xfrm>
          <a:prstGeom prst="rect">
            <a:avLst/>
          </a:prstGeom>
          <a:noFill/>
        </p:spPr>
        <p:txBody>
          <a:bodyPr wrap="square">
            <a:spAutoFit/>
          </a:bodyPr>
          <a:lstStyle/>
          <a:p>
            <a:r>
              <a:rPr lang="en-AU" b="0" dirty="0">
                <a:effectLst/>
              </a:rPr>
              <a:t> </a:t>
            </a:r>
            <a:endParaRPr lang="en-AU" dirty="0"/>
          </a:p>
        </p:txBody>
      </p:sp>
      <p:pic>
        <p:nvPicPr>
          <p:cNvPr id="9" name="Picture 8" descr="A picture containing text">
            <a:extLst>
              <a:ext uri="{FF2B5EF4-FFF2-40B4-BE49-F238E27FC236}">
                <a16:creationId xmlns:a16="http://schemas.microsoft.com/office/drawing/2014/main" id="{E19604F8-C0BA-20C5-2D03-A9BB0A41F8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0" y="0"/>
            <a:ext cx="12197270" cy="6858000"/>
          </a:xfrm>
          <a:prstGeom prst="rect">
            <a:avLst/>
          </a:prstGeom>
        </p:spPr>
      </p:pic>
      <p:sp>
        <p:nvSpPr>
          <p:cNvPr id="10" name="TextBox 9">
            <a:extLst>
              <a:ext uri="{FF2B5EF4-FFF2-40B4-BE49-F238E27FC236}">
                <a16:creationId xmlns:a16="http://schemas.microsoft.com/office/drawing/2014/main" id="{AB67036D-B974-C976-CD19-7BF10CCF894A}"/>
              </a:ext>
            </a:extLst>
          </p:cNvPr>
          <p:cNvSpPr txBox="1"/>
          <p:nvPr/>
        </p:nvSpPr>
        <p:spPr>
          <a:xfrm>
            <a:off x="0" y="6638084"/>
            <a:ext cx="11367030" cy="230832"/>
          </a:xfrm>
          <a:prstGeom prst="rect">
            <a:avLst/>
          </a:prstGeom>
          <a:noFill/>
        </p:spPr>
        <p:txBody>
          <a:bodyPr wrap="square" rtlCol="0">
            <a:spAutoFit/>
          </a:bodyPr>
          <a:lstStyle/>
          <a:p>
            <a:r>
              <a:rPr lang="en-AU" sz="900" dirty="0">
                <a:solidFill>
                  <a:schemeClr val="bg1"/>
                </a:solidFill>
                <a:hlinkClick r:id="rId3" tooltip="https://play-reactor.com/2017/04/19/spotify-lanza-todos-los-beneficios-premium-para-universitarios/">
                  <a:extLst>
                    <a:ext uri="{A12FA001-AC4F-418D-AE19-62706E023703}">
                      <ahyp:hlinkClr xmlns:ahyp="http://schemas.microsoft.com/office/drawing/2018/hyperlinkcolor" val="tx"/>
                    </a:ext>
                  </a:extLst>
                </a:hlinkClick>
              </a:rPr>
              <a:t>This Photo</a:t>
            </a:r>
            <a:r>
              <a:rPr lang="en-AU" sz="900" dirty="0">
                <a:solidFill>
                  <a:schemeClr val="bg1"/>
                </a:solidFill>
              </a:rPr>
              <a:t> by Unknown Author is licensed under </a:t>
            </a:r>
            <a:r>
              <a:rPr lang="en-AU" sz="900" dirty="0">
                <a:solidFill>
                  <a:schemeClr val="bg1"/>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900" dirty="0">
              <a:solidFill>
                <a:schemeClr val="bg1"/>
              </a:solidFill>
            </a:endParaRPr>
          </a:p>
        </p:txBody>
      </p:sp>
      <p:sp>
        <p:nvSpPr>
          <p:cNvPr id="11" name="TextBox 10">
            <a:extLst>
              <a:ext uri="{FF2B5EF4-FFF2-40B4-BE49-F238E27FC236}">
                <a16:creationId xmlns:a16="http://schemas.microsoft.com/office/drawing/2014/main" id="{47DC6F7E-B488-2A4D-3EC5-A7D09F78DB61}"/>
              </a:ext>
            </a:extLst>
          </p:cNvPr>
          <p:cNvSpPr txBox="1"/>
          <p:nvPr/>
        </p:nvSpPr>
        <p:spPr>
          <a:xfrm>
            <a:off x="2889115" y="447472"/>
            <a:ext cx="7675123" cy="2123658"/>
          </a:xfrm>
          <a:prstGeom prst="rect">
            <a:avLst/>
          </a:prstGeom>
          <a:noFill/>
        </p:spPr>
        <p:txBody>
          <a:bodyPr wrap="square" rtlCol="0">
            <a:spAutoFit/>
          </a:bodyPr>
          <a:lstStyle/>
          <a:p>
            <a:pPr algn="ctr" rtl="0">
              <a:spcBef>
                <a:spcPts val="0"/>
              </a:spcBef>
              <a:spcAft>
                <a:spcPts val="0"/>
              </a:spcAft>
            </a:pPr>
            <a:r>
              <a:rPr lang="en-AU" sz="3200" b="0" i="0" u="none" strike="noStrike" dirty="0">
                <a:solidFill>
                  <a:srgbClr val="6FC96F"/>
                </a:solidFill>
                <a:effectLst/>
                <a:latin typeface="Arial" panose="020B0604020202020204" pitchFamily="34" charset="0"/>
              </a:rPr>
              <a:t>Project 4 Group 7 : Spotify Data Analysis</a:t>
            </a:r>
            <a:endParaRPr lang="en-AU" sz="3200" b="0" dirty="0">
              <a:effectLst/>
            </a:endParaRPr>
          </a:p>
          <a:p>
            <a:pPr algn="ctr" rtl="0">
              <a:spcBef>
                <a:spcPts val="0"/>
              </a:spcBef>
              <a:spcAft>
                <a:spcPts val="0"/>
              </a:spcAft>
            </a:pPr>
            <a:r>
              <a:rPr lang="en-AU" sz="3200" b="0" i="0" u="none" strike="noStrike" dirty="0">
                <a:solidFill>
                  <a:srgbClr val="6FC96F"/>
                </a:solidFill>
                <a:effectLst/>
                <a:latin typeface="Arial" panose="020B0604020202020204" pitchFamily="34" charset="0"/>
              </a:rPr>
              <a:t>Caroline </a:t>
            </a:r>
            <a:r>
              <a:rPr lang="en-AU" sz="3200" b="0" i="0" u="none" strike="noStrike" dirty="0" err="1">
                <a:solidFill>
                  <a:srgbClr val="6FC96F"/>
                </a:solidFill>
                <a:effectLst/>
                <a:latin typeface="Arial" panose="020B0604020202020204" pitchFamily="34" charset="0"/>
              </a:rPr>
              <a:t>Badocha</a:t>
            </a:r>
            <a:r>
              <a:rPr lang="en-AU" sz="3200" b="0" i="0" u="none" strike="noStrike" dirty="0">
                <a:solidFill>
                  <a:srgbClr val="6FC96F"/>
                </a:solidFill>
                <a:effectLst/>
                <a:latin typeface="Arial" panose="020B0604020202020204" pitchFamily="34" charset="0"/>
              </a:rPr>
              <a:t>, Robbie Hockley &amp; Angela Alexander Smith</a:t>
            </a:r>
            <a:endParaRPr lang="en-AU" sz="3200" b="0" dirty="0">
              <a:effectLst/>
            </a:endParaRPr>
          </a:p>
          <a:p>
            <a:br>
              <a:rPr lang="en-AU" dirty="0"/>
            </a:br>
            <a:endParaRPr lang="en-A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5" name="TextBox 4">
            <a:extLst>
              <a:ext uri="{FF2B5EF4-FFF2-40B4-BE49-F238E27FC236}">
                <a16:creationId xmlns:a16="http://schemas.microsoft.com/office/drawing/2014/main" id="{F4D560B7-152F-817C-306D-6BD3C6B7A59A}"/>
              </a:ext>
            </a:extLst>
          </p:cNvPr>
          <p:cNvSpPr txBox="1"/>
          <p:nvPr/>
        </p:nvSpPr>
        <p:spPr>
          <a:xfrm>
            <a:off x="320842" y="1909011"/>
            <a:ext cx="11518232" cy="923330"/>
          </a:xfrm>
          <a:prstGeom prst="rect">
            <a:avLst/>
          </a:prstGeom>
          <a:noFill/>
        </p:spPr>
        <p:txBody>
          <a:bodyPr wrap="square" rtlCol="0">
            <a:spAutoFit/>
          </a:bodyPr>
          <a:lstStyle/>
          <a:p>
            <a:r>
              <a:rPr lang="en-AU" dirty="0"/>
              <a:t>We then used </a:t>
            </a:r>
            <a:r>
              <a:rPr lang="en-AU" dirty="0" err="1"/>
              <a:t>StandardScalar</a:t>
            </a:r>
            <a:r>
              <a:rPr lang="en-AU" dirty="0"/>
              <a:t> to standardise the data and initiated the PCA model before transforming this PCA data into a </a:t>
            </a:r>
            <a:r>
              <a:rPr lang="en-AU" dirty="0" err="1"/>
              <a:t>dataframe</a:t>
            </a:r>
            <a:r>
              <a:rPr lang="en-AU" dirty="0"/>
              <a:t>. Using this </a:t>
            </a:r>
            <a:r>
              <a:rPr lang="en-AU" dirty="0" err="1"/>
              <a:t>dataframe</a:t>
            </a:r>
            <a:r>
              <a:rPr lang="en-AU" dirty="0"/>
              <a:t> we initialised the t-SNE model and created a plot to visualize the clusters as well as creating an elbow curve of the data</a:t>
            </a:r>
          </a:p>
        </p:txBody>
      </p:sp>
      <p:pic>
        <p:nvPicPr>
          <p:cNvPr id="9" name="Picture 8">
            <a:extLst>
              <a:ext uri="{FF2B5EF4-FFF2-40B4-BE49-F238E27FC236}">
                <a16:creationId xmlns:a16="http://schemas.microsoft.com/office/drawing/2014/main" id="{1F3037E0-BCB1-2B66-90A9-33CC0B6F672C}"/>
              </a:ext>
            </a:extLst>
          </p:cNvPr>
          <p:cNvPicPr>
            <a:picLocks noChangeAspect="1"/>
          </p:cNvPicPr>
          <p:nvPr/>
        </p:nvPicPr>
        <p:blipFill>
          <a:blip r:embed="rId4"/>
          <a:stretch>
            <a:fillRect/>
          </a:stretch>
        </p:blipFill>
        <p:spPr>
          <a:xfrm>
            <a:off x="371897" y="3174864"/>
            <a:ext cx="5044877" cy="3185436"/>
          </a:xfrm>
          <a:prstGeom prst="rect">
            <a:avLst/>
          </a:prstGeom>
        </p:spPr>
      </p:pic>
      <p:pic>
        <p:nvPicPr>
          <p:cNvPr id="12" name="Picture 11">
            <a:extLst>
              <a:ext uri="{FF2B5EF4-FFF2-40B4-BE49-F238E27FC236}">
                <a16:creationId xmlns:a16="http://schemas.microsoft.com/office/drawing/2014/main" id="{992699DD-1E92-FBD0-7F3B-9A81B88C2B57}"/>
              </a:ext>
            </a:extLst>
          </p:cNvPr>
          <p:cNvPicPr>
            <a:picLocks noChangeAspect="1"/>
          </p:cNvPicPr>
          <p:nvPr/>
        </p:nvPicPr>
        <p:blipFill>
          <a:blip r:embed="rId5"/>
          <a:stretch>
            <a:fillRect/>
          </a:stretch>
        </p:blipFill>
        <p:spPr>
          <a:xfrm>
            <a:off x="5607080" y="3095562"/>
            <a:ext cx="5044877" cy="2851661"/>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F89ADEDE-1011-7038-AB11-9777C832806B}"/>
              </a:ext>
            </a:extLst>
          </p:cNvPr>
          <p:cNvPicPr>
            <a:picLocks noGrp="1" noRot="1" noMove="1" noResize="1" noEditPoints="1" noAdjustHandles="1" noChangeArrowheads="1" noChangeShapeType="1" noCrop="1"/>
          </p:cNvPicPr>
          <p:nvPr/>
        </p:nvPicPr>
        <p:blipFill rotWithShape="1">
          <a:blip r:embed="rId6"/>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2246676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48A18FA7-71DD-4092-88A3-98EF12F91172}"/>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pic>
        <p:nvPicPr>
          <p:cNvPr id="6" name="Picture 5">
            <a:extLst>
              <a:ext uri="{FF2B5EF4-FFF2-40B4-BE49-F238E27FC236}">
                <a16:creationId xmlns:a16="http://schemas.microsoft.com/office/drawing/2014/main" id="{BF2DE480-1B70-E2A6-A305-4EC225034F84}"/>
              </a:ext>
            </a:extLst>
          </p:cNvPr>
          <p:cNvPicPr>
            <a:picLocks noChangeAspect="1"/>
          </p:cNvPicPr>
          <p:nvPr/>
        </p:nvPicPr>
        <p:blipFill>
          <a:blip r:embed="rId5"/>
          <a:stretch>
            <a:fillRect/>
          </a:stretch>
        </p:blipFill>
        <p:spPr>
          <a:xfrm>
            <a:off x="5700749" y="2150770"/>
            <a:ext cx="5518265" cy="3645744"/>
          </a:xfrm>
          <a:prstGeom prst="rect">
            <a:avLst/>
          </a:prstGeom>
        </p:spPr>
      </p:pic>
      <p:sp>
        <p:nvSpPr>
          <p:cNvPr id="8" name="TextBox 7">
            <a:extLst>
              <a:ext uri="{FF2B5EF4-FFF2-40B4-BE49-F238E27FC236}">
                <a16:creationId xmlns:a16="http://schemas.microsoft.com/office/drawing/2014/main" id="{13430B0C-C1E5-55B9-74B4-4C691B0DC528}"/>
              </a:ext>
            </a:extLst>
          </p:cNvPr>
          <p:cNvSpPr txBox="1"/>
          <p:nvPr/>
        </p:nvSpPr>
        <p:spPr>
          <a:xfrm>
            <a:off x="320842" y="3520835"/>
            <a:ext cx="5379907" cy="1200329"/>
          </a:xfrm>
          <a:prstGeom prst="rect">
            <a:avLst/>
          </a:prstGeom>
          <a:noFill/>
        </p:spPr>
        <p:txBody>
          <a:bodyPr wrap="square" rtlCol="0">
            <a:spAutoFit/>
          </a:bodyPr>
          <a:lstStyle/>
          <a:p>
            <a:r>
              <a:rPr lang="en-AU" dirty="0"/>
              <a:t>While we had a variety of attributes for each track it is evident post the classification by the Machine Learning that those attributes alone aren’t distinctive enough to perfectly classify a genre.</a:t>
            </a:r>
          </a:p>
        </p:txBody>
      </p:sp>
    </p:spTree>
    <p:extLst>
      <p:ext uri="{BB962C8B-B14F-4D97-AF65-F5344CB8AC3E}">
        <p14:creationId xmlns:p14="http://schemas.microsoft.com/office/powerpoint/2010/main" val="364183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B85A46E-2032-4B02-EDE3-56A54397292E}"/>
              </a:ext>
            </a:extLst>
          </p:cNvPr>
          <p:cNvSpPr txBox="1"/>
          <p:nvPr/>
        </p:nvSpPr>
        <p:spPr>
          <a:xfrm>
            <a:off x="417095" y="2101516"/>
            <a:ext cx="11229473" cy="1754326"/>
          </a:xfrm>
          <a:prstGeom prst="rect">
            <a:avLst/>
          </a:prstGeom>
          <a:noFill/>
        </p:spPr>
        <p:txBody>
          <a:bodyPr wrap="square" rtlCol="0">
            <a:spAutoFit/>
          </a:bodyPr>
          <a:lstStyle/>
          <a:p>
            <a:r>
              <a:rPr lang="en-AU" sz="3600" dirty="0"/>
              <a:t>Following this we then migrated to Tableau Public to create further visualizations that are available at the following link: shorturl.at/BFHW7</a:t>
            </a:r>
          </a:p>
        </p:txBody>
      </p:sp>
      <p:pic>
        <p:nvPicPr>
          <p:cNvPr id="5" name="Picture 4" descr="A picture containing text&#10;&#10;Description automatically generated">
            <a:extLst>
              <a:ext uri="{FF2B5EF4-FFF2-40B4-BE49-F238E27FC236}">
                <a16:creationId xmlns:a16="http://schemas.microsoft.com/office/drawing/2014/main" id="{37945BDE-4285-A9EE-C92D-D2D02D261E00}"/>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256092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80888-9490-855C-7DE4-90ECF9FED36D}"/>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4" name="Footer Placeholder 3">
            <a:extLst>
              <a:ext uri="{FF2B5EF4-FFF2-40B4-BE49-F238E27FC236}">
                <a16:creationId xmlns:a16="http://schemas.microsoft.com/office/drawing/2014/main" id="{0FB93AA7-B578-BA65-DE68-17E3A28020D4}"/>
              </a:ext>
            </a:extLst>
          </p:cNvPr>
          <p:cNvSpPr>
            <a:spLocks noGrp="1"/>
          </p:cNvSpPr>
          <p:nvPr>
            <p:ph type="ftr" sz="quarter" idx="12"/>
          </p:nvPr>
        </p:nvSpPr>
        <p:spPr/>
        <p:txBody>
          <a:bodyPr/>
          <a:lstStyle/>
          <a:p>
            <a:r>
              <a:rPr lang="en-US" noProof="0"/>
              <a:t>ADD A FOOTER</a:t>
            </a:r>
            <a:endParaRPr lang="en-US" noProof="0" dirty="0"/>
          </a:p>
        </p:txBody>
      </p:sp>
      <p:sp>
        <p:nvSpPr>
          <p:cNvPr id="6" name="Title 5">
            <a:extLst>
              <a:ext uri="{FF2B5EF4-FFF2-40B4-BE49-F238E27FC236}">
                <a16:creationId xmlns:a16="http://schemas.microsoft.com/office/drawing/2014/main" id="{78412ED7-6FA5-DC7C-B49A-CFC5CD370376}"/>
              </a:ext>
            </a:extLst>
          </p:cNvPr>
          <p:cNvSpPr>
            <a:spLocks noGrp="1"/>
          </p:cNvSpPr>
          <p:nvPr>
            <p:ph type="title"/>
          </p:nvPr>
        </p:nvSpPr>
        <p:spPr/>
        <p:txBody>
          <a:bodyPr/>
          <a:lstStyle/>
          <a:p>
            <a:r>
              <a:rPr lang="en-AU" dirty="0"/>
              <a:t>BACKGROUND</a:t>
            </a:r>
          </a:p>
        </p:txBody>
      </p:sp>
      <p:sp>
        <p:nvSpPr>
          <p:cNvPr id="8" name="Text Placeholder 7">
            <a:extLst>
              <a:ext uri="{FF2B5EF4-FFF2-40B4-BE49-F238E27FC236}">
                <a16:creationId xmlns:a16="http://schemas.microsoft.com/office/drawing/2014/main" id="{8C6F4D11-B103-E89D-E29C-ED4AF276B667}"/>
              </a:ext>
            </a:extLst>
          </p:cNvPr>
          <p:cNvSpPr>
            <a:spLocks noGrp="1"/>
          </p:cNvSpPr>
          <p:nvPr>
            <p:ph type="body" sz="half" idx="2"/>
          </p:nvPr>
        </p:nvSpPr>
        <p:spPr/>
        <p:txBody>
          <a:bodyPr>
            <a:normAutofit fontScale="70000" lnSpcReduction="20000"/>
          </a:bodyPr>
          <a:lstStyle/>
          <a:p>
            <a:pPr rtl="0">
              <a:spcBef>
                <a:spcPts val="0"/>
              </a:spcBef>
              <a:spcAft>
                <a:spcPts val="1200"/>
              </a:spcAft>
            </a:pPr>
            <a:r>
              <a:rPr lang="en-US" sz="1800" b="0" i="0" u="none" strike="noStrike" dirty="0">
                <a:solidFill>
                  <a:srgbClr val="24292F"/>
                </a:solidFill>
                <a:effectLst/>
              </a:rPr>
              <a:t>Using the linked dataset🎹 Spotify Tracks Dataset | Kaggle, which is pulling data from Spotify’s own API, we aim to answer the following questions and provide a range of visualizations:</a:t>
            </a:r>
            <a:endParaRPr lang="en-US" b="0" dirty="0">
              <a:effectLst/>
            </a:endParaRPr>
          </a:p>
          <a:p>
            <a:pPr rtl="0">
              <a:spcBef>
                <a:spcPts val="0"/>
              </a:spcBef>
              <a:spcAft>
                <a:spcPts val="1200"/>
              </a:spcAft>
            </a:pPr>
            <a:r>
              <a:rPr lang="en-US" sz="1800" b="0" i="0" u="none" strike="noStrike" dirty="0">
                <a:solidFill>
                  <a:srgbClr val="24292F"/>
                </a:solidFill>
                <a:effectLst/>
              </a:rPr>
              <a:t>1. How does Genre impact popularity?</a:t>
            </a:r>
            <a:endParaRPr lang="en-US" b="0" dirty="0">
              <a:effectLst/>
            </a:endParaRPr>
          </a:p>
          <a:p>
            <a:pPr rtl="0">
              <a:spcBef>
                <a:spcPts val="0"/>
              </a:spcBef>
              <a:spcAft>
                <a:spcPts val="1200"/>
              </a:spcAft>
            </a:pPr>
            <a:r>
              <a:rPr lang="en-US" sz="1800" b="0" i="0" u="none" strike="noStrike" dirty="0">
                <a:solidFill>
                  <a:srgbClr val="24292F"/>
                </a:solidFill>
                <a:effectLst/>
              </a:rPr>
              <a:t>2. How does Length of Song impact popularity?</a:t>
            </a:r>
            <a:endParaRPr lang="en-US" b="0" dirty="0">
              <a:effectLst/>
            </a:endParaRPr>
          </a:p>
          <a:p>
            <a:pPr rtl="0">
              <a:spcBef>
                <a:spcPts val="0"/>
              </a:spcBef>
              <a:spcAft>
                <a:spcPts val="1200"/>
              </a:spcAft>
            </a:pPr>
            <a:r>
              <a:rPr lang="en-US" sz="1800" b="0" i="0" u="none" strike="noStrike" dirty="0">
                <a:solidFill>
                  <a:srgbClr val="24292F"/>
                </a:solidFill>
                <a:effectLst/>
              </a:rPr>
              <a:t>3. What other attributes impact a song's popularity?</a:t>
            </a:r>
            <a:endParaRPr lang="en-US" b="0" dirty="0">
              <a:effectLst/>
            </a:endParaRPr>
          </a:p>
          <a:p>
            <a:pPr rtl="0">
              <a:spcBef>
                <a:spcPts val="0"/>
              </a:spcBef>
              <a:spcAft>
                <a:spcPts val="1200"/>
              </a:spcAft>
            </a:pPr>
            <a:r>
              <a:rPr lang="en-US" sz="1800" b="0" i="0" u="none" strike="noStrike" dirty="0">
                <a:solidFill>
                  <a:srgbClr val="24292F"/>
                </a:solidFill>
                <a:effectLst/>
              </a:rPr>
              <a:t>We then utilized this data to complete predictions for the future and host our visualizations on Tableau Public</a:t>
            </a:r>
          </a:p>
          <a:p>
            <a:pPr rtl="0">
              <a:spcBef>
                <a:spcPts val="0"/>
              </a:spcBef>
              <a:spcAft>
                <a:spcPts val="1200"/>
              </a:spcAft>
            </a:pPr>
            <a:r>
              <a:rPr lang="en-US" sz="1800" b="0" dirty="0">
                <a:solidFill>
                  <a:schemeClr val="tx1"/>
                </a:solidFill>
                <a:effectLst/>
                <a:cs typeface="Arial" panose="020B0604020202020204" pitchFamily="34" charset="0"/>
              </a:rPr>
              <a:t>We found a few limitations to the dataset including that there were multiple songs that were incorrectly </a:t>
            </a:r>
            <a:r>
              <a:rPr lang="en-US" sz="1800" b="0" dirty="0" err="1">
                <a:solidFill>
                  <a:schemeClr val="tx1"/>
                </a:solidFill>
                <a:effectLst/>
                <a:cs typeface="Arial" panose="020B0604020202020204" pitchFamily="34" charset="0"/>
              </a:rPr>
              <a:t>genred</a:t>
            </a:r>
            <a:r>
              <a:rPr lang="en-US" sz="1800" b="0" dirty="0">
                <a:solidFill>
                  <a:schemeClr val="tx1"/>
                </a:solidFill>
                <a:effectLst/>
                <a:cs typeface="Arial" panose="020B0604020202020204" pitchFamily="34" charset="0"/>
              </a:rPr>
              <a:t> and that there were some records that the tempo did not seem to be accurate based on our assessment of the song.</a:t>
            </a:r>
          </a:p>
          <a:p>
            <a:pPr marL="0" indent="0">
              <a:buNone/>
            </a:pPr>
            <a:br>
              <a:rPr lang="en-US" b="0" dirty="0">
                <a:effectLst/>
              </a:rPr>
            </a:br>
            <a:endParaRPr lang="en-AU" dirty="0"/>
          </a:p>
        </p:txBody>
      </p:sp>
      <p:pic>
        <p:nvPicPr>
          <p:cNvPr id="12" name="Picture Placeholder 11">
            <a:extLst>
              <a:ext uri="{FF2B5EF4-FFF2-40B4-BE49-F238E27FC236}">
                <a16:creationId xmlns:a16="http://schemas.microsoft.com/office/drawing/2014/main" id="{A80FA641-1623-5FC0-89A0-6051D5994EBA}"/>
              </a:ext>
            </a:extLst>
          </p:cNvPr>
          <p:cNvPicPr>
            <a:picLocks noGrp="1" noChangeAspect="1"/>
          </p:cNvPicPr>
          <p:nvPr>
            <p:ph type="pic" idx="1"/>
          </p:nvPr>
        </p:nvPicPr>
        <p:blipFill rotWithShape="1">
          <a:blip r:embed="rId2"/>
          <a:srcRect l="7495" r="7495"/>
          <a:stretch/>
        </p:blipFill>
        <p:spPr/>
      </p:pic>
      <p:sp>
        <p:nvSpPr>
          <p:cNvPr id="10" name="Picture Placeholder 8">
            <a:extLst>
              <a:ext uri="{FF2B5EF4-FFF2-40B4-BE49-F238E27FC236}">
                <a16:creationId xmlns:a16="http://schemas.microsoft.com/office/drawing/2014/main" id="{DDE17B98-4515-AE02-7020-4B3BE0F2F0D6}"/>
              </a:ext>
            </a:extLst>
          </p:cNvPr>
          <p:cNvSpPr txBox="1">
            <a:spLocks/>
          </p:cNvSpPr>
          <p:nvPr/>
        </p:nvSpPr>
        <p:spPr>
          <a:xfrm>
            <a:off x="5180012" y="457200"/>
            <a:ext cx="6172200" cy="5403850"/>
          </a:xfrm>
          <a:prstGeom prst="rect">
            <a:avLst/>
          </a:prstGeom>
        </p:spPr>
      </p:sp>
    </p:spTree>
    <p:extLst>
      <p:ext uri="{BB962C8B-B14F-4D97-AF65-F5344CB8AC3E}">
        <p14:creationId xmlns:p14="http://schemas.microsoft.com/office/powerpoint/2010/main" val="351389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sp>
        <p:nvSpPr>
          <p:cNvPr id="8" name="TextBox 7">
            <a:extLst>
              <a:ext uri="{FF2B5EF4-FFF2-40B4-BE49-F238E27FC236}">
                <a16:creationId xmlns:a16="http://schemas.microsoft.com/office/drawing/2014/main" id="{90D4F712-7BC8-79D1-6538-83474D7062A9}"/>
              </a:ext>
            </a:extLst>
          </p:cNvPr>
          <p:cNvSpPr txBox="1"/>
          <p:nvPr/>
        </p:nvSpPr>
        <p:spPr>
          <a:xfrm>
            <a:off x="516835" y="1997765"/>
            <a:ext cx="4273826" cy="369332"/>
          </a:xfrm>
          <a:prstGeom prst="rect">
            <a:avLst/>
          </a:prstGeom>
          <a:noFill/>
        </p:spPr>
        <p:txBody>
          <a:bodyPr wrap="square" rtlCol="0">
            <a:spAutoFit/>
          </a:bodyPr>
          <a:lstStyle/>
          <a:p>
            <a:r>
              <a:rPr lang="en-AU" dirty="0"/>
              <a:t>We imported the following dependencies:</a:t>
            </a:r>
          </a:p>
        </p:txBody>
      </p:sp>
      <p:pic>
        <p:nvPicPr>
          <p:cNvPr id="15" name="Picture 14">
            <a:extLst>
              <a:ext uri="{FF2B5EF4-FFF2-40B4-BE49-F238E27FC236}">
                <a16:creationId xmlns:a16="http://schemas.microsoft.com/office/drawing/2014/main" id="{7D50DB04-B6AD-BA22-590D-268C3BB4DD85}"/>
              </a:ext>
            </a:extLst>
          </p:cNvPr>
          <p:cNvPicPr>
            <a:picLocks noChangeAspect="1"/>
          </p:cNvPicPr>
          <p:nvPr/>
        </p:nvPicPr>
        <p:blipFill>
          <a:blip r:embed="rId2"/>
          <a:stretch>
            <a:fillRect/>
          </a:stretch>
        </p:blipFill>
        <p:spPr>
          <a:xfrm>
            <a:off x="608668" y="2448567"/>
            <a:ext cx="5372566" cy="4084674"/>
          </a:xfrm>
          <a:prstGeom prst="rect">
            <a:avLst/>
          </a:prstGeom>
        </p:spPr>
      </p:pic>
      <p:sp>
        <p:nvSpPr>
          <p:cNvPr id="16" name="TextBox 15">
            <a:extLst>
              <a:ext uri="{FF2B5EF4-FFF2-40B4-BE49-F238E27FC236}">
                <a16:creationId xmlns:a16="http://schemas.microsoft.com/office/drawing/2014/main" id="{A7E5E395-C0D5-2973-3111-21359174B1CB}"/>
              </a:ext>
            </a:extLst>
          </p:cNvPr>
          <p:cNvSpPr txBox="1"/>
          <p:nvPr/>
        </p:nvSpPr>
        <p:spPr>
          <a:xfrm>
            <a:off x="7007087" y="1997765"/>
            <a:ext cx="4668078" cy="646331"/>
          </a:xfrm>
          <a:prstGeom prst="rect">
            <a:avLst/>
          </a:prstGeom>
          <a:noFill/>
        </p:spPr>
        <p:txBody>
          <a:bodyPr wrap="square" rtlCol="0">
            <a:spAutoFit/>
          </a:bodyPr>
          <a:lstStyle/>
          <a:p>
            <a:r>
              <a:rPr lang="en-AU" dirty="0"/>
              <a:t>And then read in the data set into our </a:t>
            </a:r>
            <a:r>
              <a:rPr lang="en-AU" dirty="0" err="1"/>
              <a:t>Jupyter</a:t>
            </a:r>
            <a:r>
              <a:rPr lang="en-AU" dirty="0"/>
              <a:t> Notebook:</a:t>
            </a:r>
          </a:p>
        </p:txBody>
      </p:sp>
      <p:pic>
        <p:nvPicPr>
          <p:cNvPr id="18" name="Picture 17">
            <a:extLst>
              <a:ext uri="{FF2B5EF4-FFF2-40B4-BE49-F238E27FC236}">
                <a16:creationId xmlns:a16="http://schemas.microsoft.com/office/drawing/2014/main" id="{F53C5F2F-6511-1BF5-D8C9-85C33B217ACE}"/>
              </a:ext>
            </a:extLst>
          </p:cNvPr>
          <p:cNvPicPr>
            <a:picLocks noChangeAspect="1"/>
          </p:cNvPicPr>
          <p:nvPr/>
        </p:nvPicPr>
        <p:blipFill>
          <a:blip r:embed="rId3"/>
          <a:stretch>
            <a:fillRect/>
          </a:stretch>
        </p:blipFill>
        <p:spPr>
          <a:xfrm>
            <a:off x="5981234" y="2654322"/>
            <a:ext cx="5955662" cy="360493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3A53CA9-8CDA-B1A1-8DB1-350ACFE5ADC9}"/>
              </a:ext>
            </a:extLst>
          </p:cNvPr>
          <p:cNvPicPr>
            <a:picLocks noGrp="1" noRot="1" noChangeAspec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
        <p:nvSpPr>
          <p:cNvPr id="6" name="TextBox 5">
            <a:extLst>
              <a:ext uri="{FF2B5EF4-FFF2-40B4-BE49-F238E27FC236}">
                <a16:creationId xmlns:a16="http://schemas.microsoft.com/office/drawing/2014/main" id="{98F4DFF1-C480-A248-C662-21BB767145C5}"/>
              </a:ext>
            </a:extLst>
          </p:cNvPr>
          <p:cNvSpPr txBox="1"/>
          <p:nvPr/>
        </p:nvSpPr>
        <p:spPr>
          <a:xfrm>
            <a:off x="0" y="1572466"/>
            <a:ext cx="11367030" cy="200055"/>
          </a:xfrm>
          <a:prstGeom prst="rect">
            <a:avLst/>
          </a:prstGeom>
          <a:noFill/>
        </p:spPr>
        <p:txBody>
          <a:bodyPr wrap="square" rtlCol="0">
            <a:spAutoFit/>
          </a:bodyPr>
          <a:lstStyle/>
          <a:p>
            <a:r>
              <a:rPr lang="en-AU" sz="700" dirty="0">
                <a:solidFill>
                  <a:srgbClr val="FFFFFF"/>
                </a:solidFill>
                <a:hlinkClick r:id="rId5" tooltip="https://play-reactor.com/2017/04/19/spotify-lanza-todos-los-beneficios-premium-para-universitarios/">
                  <a:extLst>
                    <a:ext uri="{A12FA001-AC4F-418D-AE19-62706E023703}">
                      <ahyp:hlinkClr xmlns:ahyp="http://schemas.microsoft.com/office/drawing/2018/hyperlinkcolor" val="tx"/>
                    </a:ext>
                  </a:extLst>
                </a:hlinkClick>
              </a:rPr>
              <a:t>This </a:t>
            </a:r>
            <a:r>
              <a:rPr lang="en-AU" sz="700" dirty="0">
                <a:solidFill>
                  <a:schemeClr val="bg1"/>
                </a:solidFill>
                <a:hlinkClick r:id="rId5" tooltip="https://play-reactor.com/2017/04/19/spotify-lanza-todos-los-beneficios-premium-para-universitarios/">
                  <a:extLst>
                    <a:ext uri="{A12FA001-AC4F-418D-AE19-62706E023703}">
                      <ahyp:hlinkClr xmlns:ahyp="http://schemas.microsoft.com/office/drawing/2018/hyperlinkcolor" val="tx"/>
                    </a:ext>
                  </a:extLst>
                </a:hlinkClick>
              </a:rPr>
              <a:t>Photo</a:t>
            </a:r>
            <a:r>
              <a:rPr lang="en-AU" sz="700" dirty="0">
                <a:solidFill>
                  <a:schemeClr val="bg1"/>
                </a:solidFill>
              </a:rPr>
              <a:t> by taka8664r is licensed under </a:t>
            </a:r>
            <a:r>
              <a:rPr lang="en-AU" sz="700" dirty="0">
                <a:solidFill>
                  <a:schemeClr val="bg1"/>
                </a:solidFill>
                <a:hlinkClick r:id="rId6" tooltip="https://creativecommons.org/licenses/by-nc-nd/3.0/">
                  <a:extLst>
                    <a:ext uri="{A12FA001-AC4F-418D-AE19-62706E023703}">
                      <ahyp:hlinkClr xmlns:ahyp="http://schemas.microsoft.com/office/drawing/2018/hyperlinkcolor" val="tx"/>
                    </a:ext>
                  </a:extLst>
                </a:hlinkClick>
              </a:rPr>
              <a:t>Wallpapers.com</a:t>
            </a:r>
            <a:endParaRPr lang="en-AU" sz="900" dirty="0">
              <a:solidFill>
                <a:schemeClr val="bg1"/>
              </a:solidFill>
            </a:endParaRPr>
          </a:p>
        </p:txBody>
      </p:sp>
    </p:spTree>
    <p:extLst>
      <p:ext uri="{BB962C8B-B14F-4D97-AF65-F5344CB8AC3E}">
        <p14:creationId xmlns:p14="http://schemas.microsoft.com/office/powerpoint/2010/main" val="3809548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0A7118F8-F824-EC44-FBF5-A5E5D68C0C5F}"/>
              </a:ext>
            </a:extLst>
          </p:cNvPr>
          <p:cNvSpPr txBox="1"/>
          <p:nvPr/>
        </p:nvSpPr>
        <p:spPr>
          <a:xfrm>
            <a:off x="616226" y="2087217"/>
            <a:ext cx="10336696" cy="646331"/>
          </a:xfrm>
          <a:prstGeom prst="rect">
            <a:avLst/>
          </a:prstGeom>
          <a:noFill/>
        </p:spPr>
        <p:txBody>
          <a:bodyPr wrap="square" rtlCol="0">
            <a:spAutoFit/>
          </a:bodyPr>
          <a:lstStyle/>
          <a:p>
            <a:r>
              <a:rPr lang="en-AU" dirty="0"/>
              <a:t>We then completed data cleaning on the original dataset to drop </a:t>
            </a:r>
            <a:r>
              <a:rPr lang="en-AU" dirty="0" err="1"/>
              <a:t>na</a:t>
            </a:r>
            <a:r>
              <a:rPr lang="en-AU" dirty="0"/>
              <a:t> values and duplicated data as well as removing unnecessary columns before outputting this to a new csv file</a:t>
            </a:r>
          </a:p>
        </p:txBody>
      </p:sp>
      <p:pic>
        <p:nvPicPr>
          <p:cNvPr id="6" name="Picture 5">
            <a:extLst>
              <a:ext uri="{FF2B5EF4-FFF2-40B4-BE49-F238E27FC236}">
                <a16:creationId xmlns:a16="http://schemas.microsoft.com/office/drawing/2014/main" id="{C305B0EB-F57A-A109-598D-0CAEC943C0A8}"/>
              </a:ext>
            </a:extLst>
          </p:cNvPr>
          <p:cNvPicPr>
            <a:picLocks noChangeAspect="1"/>
          </p:cNvPicPr>
          <p:nvPr/>
        </p:nvPicPr>
        <p:blipFill>
          <a:blip r:embed="rId4"/>
          <a:stretch>
            <a:fillRect/>
          </a:stretch>
        </p:blipFill>
        <p:spPr>
          <a:xfrm>
            <a:off x="616226" y="2849829"/>
            <a:ext cx="3749365" cy="1386959"/>
          </a:xfrm>
          <a:prstGeom prst="rect">
            <a:avLst/>
          </a:prstGeom>
        </p:spPr>
      </p:pic>
      <p:pic>
        <p:nvPicPr>
          <p:cNvPr id="10" name="Picture 9">
            <a:extLst>
              <a:ext uri="{FF2B5EF4-FFF2-40B4-BE49-F238E27FC236}">
                <a16:creationId xmlns:a16="http://schemas.microsoft.com/office/drawing/2014/main" id="{A69EA584-4B65-0139-A685-A1E8CD2944F1}"/>
              </a:ext>
            </a:extLst>
          </p:cNvPr>
          <p:cNvPicPr>
            <a:picLocks noChangeAspect="1"/>
          </p:cNvPicPr>
          <p:nvPr/>
        </p:nvPicPr>
        <p:blipFill>
          <a:blip r:embed="rId5"/>
          <a:stretch>
            <a:fillRect/>
          </a:stretch>
        </p:blipFill>
        <p:spPr>
          <a:xfrm>
            <a:off x="4925026" y="2849830"/>
            <a:ext cx="5494496" cy="1386960"/>
          </a:xfrm>
          <a:prstGeom prst="rect">
            <a:avLst/>
          </a:prstGeom>
        </p:spPr>
      </p:pic>
      <p:pic>
        <p:nvPicPr>
          <p:cNvPr id="12" name="Picture 11">
            <a:extLst>
              <a:ext uri="{FF2B5EF4-FFF2-40B4-BE49-F238E27FC236}">
                <a16:creationId xmlns:a16="http://schemas.microsoft.com/office/drawing/2014/main" id="{A25C5E90-7942-9C45-F5E5-2D25E1F89B1A}"/>
              </a:ext>
            </a:extLst>
          </p:cNvPr>
          <p:cNvPicPr>
            <a:picLocks noChangeAspect="1"/>
          </p:cNvPicPr>
          <p:nvPr/>
        </p:nvPicPr>
        <p:blipFill>
          <a:blip r:embed="rId6"/>
          <a:stretch>
            <a:fillRect/>
          </a:stretch>
        </p:blipFill>
        <p:spPr>
          <a:xfrm>
            <a:off x="616226" y="4579413"/>
            <a:ext cx="4930567" cy="1196444"/>
          </a:xfrm>
          <a:prstGeom prst="rect">
            <a:avLst/>
          </a:prstGeom>
        </p:spPr>
      </p:pic>
      <p:sp>
        <p:nvSpPr>
          <p:cNvPr id="13" name="TextBox 12">
            <a:extLst>
              <a:ext uri="{FF2B5EF4-FFF2-40B4-BE49-F238E27FC236}">
                <a16:creationId xmlns:a16="http://schemas.microsoft.com/office/drawing/2014/main" id="{BE6709D7-EA33-B84B-0A0C-CDF1F02F2468}"/>
              </a:ext>
            </a:extLst>
          </p:cNvPr>
          <p:cNvSpPr txBox="1"/>
          <p:nvPr/>
        </p:nvSpPr>
        <p:spPr>
          <a:xfrm>
            <a:off x="6609347" y="4957011"/>
            <a:ext cx="4588042" cy="1477328"/>
          </a:xfrm>
          <a:prstGeom prst="rect">
            <a:avLst/>
          </a:prstGeom>
          <a:noFill/>
        </p:spPr>
        <p:txBody>
          <a:bodyPr wrap="square" rtlCol="0">
            <a:spAutoFit/>
          </a:bodyPr>
          <a:lstStyle/>
          <a:p>
            <a:r>
              <a:rPr lang="en-AU" dirty="0"/>
              <a:t>We then performed some initial data analysis to get a better idea of the data we were looking at including frequency of artists, value counts of genre, popularity of genre &amp; sum of total popularity</a:t>
            </a:r>
          </a:p>
        </p:txBody>
      </p:sp>
      <p:pic>
        <p:nvPicPr>
          <p:cNvPr id="5" name="Picture 4" descr="A picture containing text&#10;&#10;Description automatically generated">
            <a:extLst>
              <a:ext uri="{FF2B5EF4-FFF2-40B4-BE49-F238E27FC236}">
                <a16:creationId xmlns:a16="http://schemas.microsoft.com/office/drawing/2014/main" id="{DCF4CF57-66C2-7B82-80EF-9B5A2AFA5C8C}"/>
              </a:ext>
            </a:extLst>
          </p:cNvPr>
          <p:cNvPicPr>
            <a:picLocks noGrp="1" noRot="1" noMove="1" noResize="1" noEditPoints="1" noAdjustHandles="1" noChangeArrowheads="1" noChangeShapeType="1" noCrop="1"/>
          </p:cNvPicPr>
          <p:nvPr/>
        </p:nvPicPr>
        <p:blipFill rotWithShape="1">
          <a:blip r:embed="rId7"/>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271219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3">
            <a:alphaModFix/>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0A7118F8-F824-EC44-FBF5-A5E5D68C0C5F}"/>
              </a:ext>
            </a:extLst>
          </p:cNvPr>
          <p:cNvSpPr txBox="1"/>
          <p:nvPr/>
        </p:nvSpPr>
        <p:spPr>
          <a:xfrm>
            <a:off x="5483364" y="2270254"/>
            <a:ext cx="4076074" cy="3139321"/>
          </a:xfrm>
          <a:prstGeom prst="rect">
            <a:avLst/>
          </a:prstGeom>
          <a:noFill/>
        </p:spPr>
        <p:txBody>
          <a:bodyPr wrap="square" rtlCol="0">
            <a:spAutoFit/>
          </a:bodyPr>
          <a:lstStyle/>
          <a:p>
            <a:r>
              <a:rPr lang="en-AU" dirty="0"/>
              <a:t>The dataset contained a range of attributes for each track.</a:t>
            </a:r>
          </a:p>
          <a:p>
            <a:endParaRPr lang="en-AU" dirty="0"/>
          </a:p>
          <a:p>
            <a:r>
              <a:rPr lang="en-AU" dirty="0"/>
              <a:t>Popularity is a scale of 0 to 100 and is calculated by an algorithm based on the total number of plays and how recent those plays are.</a:t>
            </a:r>
          </a:p>
          <a:p>
            <a:endParaRPr lang="en-AU" dirty="0"/>
          </a:p>
          <a:p>
            <a:r>
              <a:rPr lang="en-AU" dirty="0"/>
              <a:t>The values for attributes such as </a:t>
            </a:r>
            <a:r>
              <a:rPr lang="en-AU" dirty="0" err="1"/>
              <a:t>accousticness</a:t>
            </a:r>
            <a:r>
              <a:rPr lang="en-AU" dirty="0"/>
              <a:t>, danceability, energy, liveness are all calculated by Spotify.</a:t>
            </a:r>
          </a:p>
        </p:txBody>
      </p:sp>
      <p:pic>
        <p:nvPicPr>
          <p:cNvPr id="5" name="Picture 4" descr="A picture containing text&#10;&#10;Description automatically generated">
            <a:extLst>
              <a:ext uri="{FF2B5EF4-FFF2-40B4-BE49-F238E27FC236}">
                <a16:creationId xmlns:a16="http://schemas.microsoft.com/office/drawing/2014/main" id="{DCF4CF57-66C2-7B82-80EF-9B5A2AFA5C8C}"/>
              </a:ext>
            </a:extLst>
          </p:cNvPr>
          <p:cNvPicPr>
            <a:picLocks noGrp="1" noRot="1" noMove="1" noResize="1" noEditPoints="1" noAdjustHandles="1" noChangeArrowheads="1" noChangeShapeType="1" noCrop="1"/>
          </p:cNvPicPr>
          <p:nvPr/>
        </p:nvPicPr>
        <p:blipFill rotWithShape="1">
          <a:blip r:embed="rId5"/>
          <a:srcRect l="941" t="30699" r="-941" b="34272"/>
          <a:stretch/>
        </p:blipFill>
        <p:spPr>
          <a:xfrm>
            <a:off x="-1" y="-163455"/>
            <a:ext cx="12305655" cy="1992256"/>
          </a:xfrm>
          <a:prstGeom prst="rect">
            <a:avLst/>
          </a:prstGeom>
        </p:spPr>
      </p:pic>
      <p:pic>
        <p:nvPicPr>
          <p:cNvPr id="9" name="Picture 8">
            <a:extLst>
              <a:ext uri="{FF2B5EF4-FFF2-40B4-BE49-F238E27FC236}">
                <a16:creationId xmlns:a16="http://schemas.microsoft.com/office/drawing/2014/main" id="{323A22BC-4817-771D-632F-68BFB532FE97}"/>
              </a:ext>
            </a:extLst>
          </p:cNvPr>
          <p:cNvPicPr>
            <a:picLocks noChangeAspect="1"/>
          </p:cNvPicPr>
          <p:nvPr/>
        </p:nvPicPr>
        <p:blipFill>
          <a:blip r:embed="rId6"/>
          <a:stretch>
            <a:fillRect/>
          </a:stretch>
        </p:blipFill>
        <p:spPr>
          <a:xfrm>
            <a:off x="434595" y="2165057"/>
            <a:ext cx="3496163" cy="3953427"/>
          </a:xfrm>
          <a:prstGeom prst="rect">
            <a:avLst/>
          </a:prstGeom>
        </p:spPr>
      </p:pic>
    </p:spTree>
    <p:extLst>
      <p:ext uri="{BB962C8B-B14F-4D97-AF65-F5344CB8AC3E}">
        <p14:creationId xmlns:p14="http://schemas.microsoft.com/office/powerpoint/2010/main" val="1370916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B138DB2F-1954-1132-CB67-2D6140666D2C}"/>
              </a:ext>
            </a:extLst>
          </p:cNvPr>
          <p:cNvSpPr txBox="1"/>
          <p:nvPr/>
        </p:nvSpPr>
        <p:spPr>
          <a:xfrm>
            <a:off x="545432" y="2085473"/>
            <a:ext cx="10571747" cy="923330"/>
          </a:xfrm>
          <a:prstGeom prst="rect">
            <a:avLst/>
          </a:prstGeom>
          <a:noFill/>
        </p:spPr>
        <p:txBody>
          <a:bodyPr wrap="square" rtlCol="0">
            <a:spAutoFit/>
          </a:bodyPr>
          <a:lstStyle/>
          <a:p>
            <a:r>
              <a:rPr lang="en-AU" dirty="0"/>
              <a:t>We used seaborn to plot some basic visualizations in the notebook of popularity vs loudness, danceability vs popularity, energy vs popularity &amp; tempo vs popularity finding that loudness &amp; popularity were most strongly correlated</a:t>
            </a:r>
          </a:p>
        </p:txBody>
      </p:sp>
      <p:pic>
        <p:nvPicPr>
          <p:cNvPr id="6" name="Picture 5">
            <a:extLst>
              <a:ext uri="{FF2B5EF4-FFF2-40B4-BE49-F238E27FC236}">
                <a16:creationId xmlns:a16="http://schemas.microsoft.com/office/drawing/2014/main" id="{E859E411-5C2B-28B3-EA9A-B2D905D99B61}"/>
              </a:ext>
            </a:extLst>
          </p:cNvPr>
          <p:cNvPicPr>
            <a:picLocks noChangeAspect="1"/>
          </p:cNvPicPr>
          <p:nvPr/>
        </p:nvPicPr>
        <p:blipFill>
          <a:blip r:embed="rId4"/>
          <a:stretch>
            <a:fillRect/>
          </a:stretch>
        </p:blipFill>
        <p:spPr>
          <a:xfrm>
            <a:off x="838200" y="3104148"/>
            <a:ext cx="9220200" cy="3379461"/>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8F122DF-3CF9-8E1E-E0FC-7E4C9BD486EB}"/>
              </a:ext>
            </a:extLst>
          </p:cNvPr>
          <p:cNvPicPr>
            <a:picLocks noGrp="1" noRot="1" noMove="1" noResize="1" noEditPoints="1" noAdjustHandles="1" noChangeArrowheads="1" noChangeShapeType="1" noCrop="1"/>
          </p:cNvPicPr>
          <p:nvPr/>
        </p:nvPicPr>
        <p:blipFill rotWithShape="1">
          <a:blip r:embed="rId5"/>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406092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B138DB2F-1954-1132-CB67-2D6140666D2C}"/>
              </a:ext>
            </a:extLst>
          </p:cNvPr>
          <p:cNvSpPr txBox="1"/>
          <p:nvPr/>
        </p:nvSpPr>
        <p:spPr>
          <a:xfrm>
            <a:off x="545432" y="2085473"/>
            <a:ext cx="10571747" cy="369332"/>
          </a:xfrm>
          <a:prstGeom prst="rect">
            <a:avLst/>
          </a:prstGeom>
          <a:noFill/>
        </p:spPr>
        <p:txBody>
          <a:bodyPr wrap="square" rtlCol="0">
            <a:spAutoFit/>
          </a:bodyPr>
          <a:lstStyle/>
          <a:p>
            <a:r>
              <a:rPr lang="en-AU" dirty="0"/>
              <a:t>ADD HEATMAP OF CORRELATED NESS</a:t>
            </a:r>
          </a:p>
        </p:txBody>
      </p:sp>
      <p:pic>
        <p:nvPicPr>
          <p:cNvPr id="5" name="Picture 4" descr="A picture containing text&#10;&#10;Description automatically generated">
            <a:extLst>
              <a:ext uri="{FF2B5EF4-FFF2-40B4-BE49-F238E27FC236}">
                <a16:creationId xmlns:a16="http://schemas.microsoft.com/office/drawing/2014/main" id="{68F122DF-3CF9-8E1E-E0FC-7E4C9BD486EB}"/>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3279341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8155199-FAA2-BF3A-3438-D52765BEC811}"/>
              </a:ext>
            </a:extLst>
          </p:cNvPr>
          <p:cNvSpPr txBox="1"/>
          <p:nvPr/>
        </p:nvSpPr>
        <p:spPr>
          <a:xfrm>
            <a:off x="497305" y="1941095"/>
            <a:ext cx="11261558" cy="369332"/>
          </a:xfrm>
          <a:prstGeom prst="rect">
            <a:avLst/>
          </a:prstGeom>
          <a:noFill/>
        </p:spPr>
        <p:txBody>
          <a:bodyPr wrap="square" rtlCol="0">
            <a:spAutoFit/>
          </a:bodyPr>
          <a:lstStyle/>
          <a:p>
            <a:r>
              <a:rPr lang="en-AU" dirty="0"/>
              <a:t>Using Machine Learning we then aimed to make some predictions around the data.</a:t>
            </a:r>
          </a:p>
        </p:txBody>
      </p:sp>
      <p:pic>
        <p:nvPicPr>
          <p:cNvPr id="6" name="Picture 5">
            <a:extLst>
              <a:ext uri="{FF2B5EF4-FFF2-40B4-BE49-F238E27FC236}">
                <a16:creationId xmlns:a16="http://schemas.microsoft.com/office/drawing/2014/main" id="{543156DC-4AB3-4E5A-7200-CBF28DBCD057}"/>
              </a:ext>
            </a:extLst>
          </p:cNvPr>
          <p:cNvPicPr>
            <a:picLocks noChangeAspect="1"/>
          </p:cNvPicPr>
          <p:nvPr/>
        </p:nvPicPr>
        <p:blipFill>
          <a:blip r:embed="rId4"/>
          <a:stretch>
            <a:fillRect/>
          </a:stretch>
        </p:blipFill>
        <p:spPr>
          <a:xfrm>
            <a:off x="497305" y="2605731"/>
            <a:ext cx="5121084" cy="3877877"/>
          </a:xfrm>
          <a:prstGeom prst="rect">
            <a:avLst/>
          </a:prstGeom>
        </p:spPr>
      </p:pic>
      <p:pic>
        <p:nvPicPr>
          <p:cNvPr id="9" name="Picture 8">
            <a:extLst>
              <a:ext uri="{FF2B5EF4-FFF2-40B4-BE49-F238E27FC236}">
                <a16:creationId xmlns:a16="http://schemas.microsoft.com/office/drawing/2014/main" id="{3758792E-074C-4998-3C9B-E94555948BA1}"/>
              </a:ext>
            </a:extLst>
          </p:cNvPr>
          <p:cNvPicPr>
            <a:picLocks noChangeAspect="1"/>
          </p:cNvPicPr>
          <p:nvPr/>
        </p:nvPicPr>
        <p:blipFill>
          <a:blip r:embed="rId5"/>
          <a:stretch>
            <a:fillRect/>
          </a:stretch>
        </p:blipFill>
        <p:spPr>
          <a:xfrm>
            <a:off x="6156510" y="2605733"/>
            <a:ext cx="5197290" cy="3877876"/>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F3EA7A7-B3C3-938C-64B7-D280ADCF2D65}"/>
              </a:ext>
            </a:extLst>
          </p:cNvPr>
          <p:cNvPicPr>
            <a:picLocks noGrp="1" noRot="1" noMove="1" noResize="1" noEditPoints="1" noAdjustHandles="1" noChangeArrowheads="1" noChangeShapeType="1" noCrop="1"/>
          </p:cNvPicPr>
          <p:nvPr/>
        </p:nvPicPr>
        <p:blipFill rotWithShape="1">
          <a:blip r:embed="rId6"/>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672986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8155199-FAA2-BF3A-3438-D52765BEC811}"/>
              </a:ext>
            </a:extLst>
          </p:cNvPr>
          <p:cNvSpPr txBox="1"/>
          <p:nvPr/>
        </p:nvSpPr>
        <p:spPr>
          <a:xfrm>
            <a:off x="497305" y="1941095"/>
            <a:ext cx="11261558" cy="369332"/>
          </a:xfrm>
          <a:prstGeom prst="rect">
            <a:avLst/>
          </a:prstGeom>
          <a:noFill/>
        </p:spPr>
        <p:txBody>
          <a:bodyPr wrap="square" rtlCol="0">
            <a:spAutoFit/>
          </a:bodyPr>
          <a:lstStyle/>
          <a:p>
            <a:r>
              <a:rPr lang="en-AU" dirty="0"/>
              <a:t>Using </a:t>
            </a:r>
            <a:r>
              <a:rPr lang="en-AU" dirty="0" err="1"/>
              <a:t>Kfold</a:t>
            </a:r>
            <a:r>
              <a:rPr lang="en-AU" dirty="0"/>
              <a:t> cross validation we split the data into 5 splits and then visualized this to look at popularity importance</a:t>
            </a:r>
          </a:p>
        </p:txBody>
      </p:sp>
      <p:pic>
        <p:nvPicPr>
          <p:cNvPr id="8" name="Picture 7">
            <a:extLst>
              <a:ext uri="{FF2B5EF4-FFF2-40B4-BE49-F238E27FC236}">
                <a16:creationId xmlns:a16="http://schemas.microsoft.com/office/drawing/2014/main" id="{CAB4BD41-27D2-2914-4176-A2C8CCDD7372}"/>
              </a:ext>
            </a:extLst>
          </p:cNvPr>
          <p:cNvPicPr>
            <a:picLocks noChangeAspect="1"/>
          </p:cNvPicPr>
          <p:nvPr/>
        </p:nvPicPr>
        <p:blipFill>
          <a:blip r:embed="rId4"/>
          <a:stretch>
            <a:fillRect/>
          </a:stretch>
        </p:blipFill>
        <p:spPr>
          <a:xfrm>
            <a:off x="6310091" y="2475143"/>
            <a:ext cx="5448772" cy="4008466"/>
          </a:xfrm>
          <a:prstGeom prst="rect">
            <a:avLst/>
          </a:prstGeom>
        </p:spPr>
      </p:pic>
      <p:pic>
        <p:nvPicPr>
          <p:cNvPr id="11" name="Picture 10">
            <a:extLst>
              <a:ext uri="{FF2B5EF4-FFF2-40B4-BE49-F238E27FC236}">
                <a16:creationId xmlns:a16="http://schemas.microsoft.com/office/drawing/2014/main" id="{54C8A4EF-1F20-7011-F111-42E29C1EC087}"/>
              </a:ext>
            </a:extLst>
          </p:cNvPr>
          <p:cNvPicPr>
            <a:picLocks noChangeAspect="1"/>
          </p:cNvPicPr>
          <p:nvPr/>
        </p:nvPicPr>
        <p:blipFill>
          <a:blip r:embed="rId5"/>
          <a:stretch>
            <a:fillRect/>
          </a:stretch>
        </p:blipFill>
        <p:spPr>
          <a:xfrm>
            <a:off x="543426" y="2475141"/>
            <a:ext cx="5277853" cy="400846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29C294CF-AB97-5D7E-A027-F93592729B56}"/>
              </a:ext>
            </a:extLst>
          </p:cNvPr>
          <p:cNvPicPr>
            <a:picLocks noGrp="1" noRot="1" noMove="1" noResize="1" noEditPoints="1" noAdjustHandles="1" noChangeArrowheads="1" noChangeShapeType="1" noCrop="1"/>
          </p:cNvPicPr>
          <p:nvPr/>
        </p:nvPicPr>
        <p:blipFill rotWithShape="1">
          <a:blip r:embed="rId6"/>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74862581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129</TotalTime>
  <Words>1296</Words>
  <Application>Microsoft Office PowerPoint</Application>
  <PresentationFormat>Widescreen</PresentationFormat>
  <Paragraphs>76</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inherit</vt:lpstr>
      <vt:lpstr>Arial</vt:lpstr>
      <vt:lpstr>Calibri</vt:lpstr>
      <vt:lpstr>Franklin Gothic Book</vt:lpstr>
      <vt:lpstr>Gill Sans MT</vt:lpstr>
      <vt:lpstr>Office Theme</vt:lpstr>
      <vt:lpstr>PRESENTATION TITLE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ANGELA ALEXANDER SMITH</dc:creator>
  <cp:lastModifiedBy>Maria Badocha</cp:lastModifiedBy>
  <cp:revision>4</cp:revision>
  <dcterms:created xsi:type="dcterms:W3CDTF">2022-12-12T11:20:03Z</dcterms:created>
  <dcterms:modified xsi:type="dcterms:W3CDTF">2022-12-13T11:30:54Z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